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1"/>
  </p:sldMasterIdLst>
  <p:sldIdLst>
    <p:sldId id="614" r:id="rId2"/>
    <p:sldId id="627" r:id="rId3"/>
    <p:sldId id="367" r:id="rId4"/>
    <p:sldId id="460" r:id="rId5"/>
    <p:sldId id="618" r:id="rId6"/>
    <p:sldId id="619" r:id="rId7"/>
    <p:sldId id="620" r:id="rId8"/>
    <p:sldId id="621" r:id="rId9"/>
    <p:sldId id="622" r:id="rId10"/>
    <p:sldId id="623" r:id="rId11"/>
    <p:sldId id="624" r:id="rId12"/>
    <p:sldId id="625" r:id="rId13"/>
    <p:sldId id="626" r:id="rId14"/>
    <p:sldId id="630" r:id="rId15"/>
    <p:sldId id="631" r:id="rId16"/>
    <p:sldId id="632" r:id="rId17"/>
    <p:sldId id="633" r:id="rId18"/>
    <p:sldId id="634" r:id="rId19"/>
    <p:sldId id="635" r:id="rId20"/>
    <p:sldId id="636" r:id="rId21"/>
    <p:sldId id="637" r:id="rId22"/>
    <p:sldId id="638" r:id="rId23"/>
    <p:sldId id="639" r:id="rId24"/>
    <p:sldId id="640" r:id="rId25"/>
    <p:sldId id="641" r:id="rId26"/>
    <p:sldId id="642" r:id="rId27"/>
    <p:sldId id="643" r:id="rId28"/>
    <p:sldId id="644" r:id="rId29"/>
    <p:sldId id="645" r:id="rId30"/>
    <p:sldId id="646" r:id="rId31"/>
    <p:sldId id="647" r:id="rId32"/>
    <p:sldId id="648" r:id="rId33"/>
    <p:sldId id="649" r:id="rId34"/>
    <p:sldId id="650" r:id="rId35"/>
    <p:sldId id="651" r:id="rId36"/>
    <p:sldId id="652" r:id="rId37"/>
    <p:sldId id="653" r:id="rId38"/>
    <p:sldId id="654" r:id="rId39"/>
    <p:sldId id="655" r:id="rId40"/>
    <p:sldId id="656" r:id="rId41"/>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E820"/>
    <a:srgbClr val="FFA3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9" d="100"/>
          <a:sy n="89" d="100"/>
        </p:scale>
        <p:origin x="12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diagrams/_rels/data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3.png"/><Relationship Id="rId5" Type="http://schemas.openxmlformats.org/officeDocument/2006/relationships/image" Target="../media/image27.png"/><Relationship Id="rId4" Type="http://schemas.openxmlformats.org/officeDocument/2006/relationships/image" Target="../media/image26.png"/></Relationships>
</file>

<file path=ppt/diagrams/_rels/data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 Id="rId4" Type="http://schemas.openxmlformats.org/officeDocument/2006/relationships/image" Target="../media/image41.png"/></Relationships>
</file>

<file path=ppt/diagrams/_rels/data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6.png"/><Relationship Id="rId1" Type="http://schemas.openxmlformats.org/officeDocument/2006/relationships/image" Target="../media/image3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3.png"/><Relationship Id="rId5" Type="http://schemas.openxmlformats.org/officeDocument/2006/relationships/image" Target="../media/image27.png"/><Relationship Id="rId4" Type="http://schemas.openxmlformats.org/officeDocument/2006/relationships/image" Target="../media/image26.png"/></Relationships>
</file>

<file path=ppt/diagrams/_rels/drawing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 Id="rId4" Type="http://schemas.openxmlformats.org/officeDocument/2006/relationships/image" Target="../media/image41.png"/></Relationships>
</file>

<file path=ppt/diagrams/_rels/drawing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6.png"/><Relationship Id="rId1" Type="http://schemas.openxmlformats.org/officeDocument/2006/relationships/image" Target="../media/image34.png"/></Relationships>
</file>

<file path=ppt/diagrams/colors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9F342E-1CC6-499F-A579-1100305270DD}" type="doc">
      <dgm:prSet loTypeId="urn:microsoft.com/office/officeart/2005/8/layout/vList3" loCatId="list" qsTypeId="urn:microsoft.com/office/officeart/2005/8/quickstyle/simple1" qsCatId="simple" csTypeId="urn:microsoft.com/office/officeart/2005/8/colors/accent5_1" csCatId="accent5" phldr="1"/>
      <dgm:spPr/>
    </dgm:pt>
    <dgm:pt modelId="{0C408C8B-8158-4C25-BF4F-699DD46D03E6}">
      <dgm:prSet phldrT="[Texto]"/>
      <dgm:spPr/>
      <dgm:t>
        <a:bodyPr/>
        <a:lstStyle/>
        <a:p>
          <a:r>
            <a:rPr lang="es-ES" dirty="0"/>
            <a:t>Calor</a:t>
          </a:r>
        </a:p>
      </dgm:t>
    </dgm:pt>
    <dgm:pt modelId="{95B1EF9F-BCE9-4A05-8E4A-E80EF46EBFE8}" type="parTrans" cxnId="{7A122168-F076-4F53-9857-6C8BF0244793}">
      <dgm:prSet/>
      <dgm:spPr/>
      <dgm:t>
        <a:bodyPr/>
        <a:lstStyle/>
        <a:p>
          <a:endParaRPr lang="es-ES"/>
        </a:p>
      </dgm:t>
    </dgm:pt>
    <dgm:pt modelId="{70E004D5-4816-4BB3-AABA-2EF5C5C0E95A}" type="sibTrans" cxnId="{7A122168-F076-4F53-9857-6C8BF0244793}">
      <dgm:prSet/>
      <dgm:spPr/>
      <dgm:t>
        <a:bodyPr/>
        <a:lstStyle/>
        <a:p>
          <a:endParaRPr lang="es-ES"/>
        </a:p>
      </dgm:t>
    </dgm:pt>
    <dgm:pt modelId="{EFD17ECE-8E9D-479A-AE32-A235201B2E71}">
      <dgm:prSet phldrT="[Texto]"/>
      <dgm:spPr/>
      <dgm:t>
        <a:bodyPr/>
        <a:lstStyle/>
        <a:p>
          <a:r>
            <a:rPr lang="es-ES" dirty="0"/>
            <a:t>Humedad</a:t>
          </a:r>
        </a:p>
      </dgm:t>
    </dgm:pt>
    <dgm:pt modelId="{50BAFD4A-8C97-4305-9DBB-E7411813B9CF}" type="parTrans" cxnId="{5B64F99A-FDE7-44E3-97E2-6D074646285D}">
      <dgm:prSet/>
      <dgm:spPr/>
      <dgm:t>
        <a:bodyPr/>
        <a:lstStyle/>
        <a:p>
          <a:endParaRPr lang="es-ES"/>
        </a:p>
      </dgm:t>
    </dgm:pt>
    <dgm:pt modelId="{64615F4D-D08F-4347-9880-745AD40AD43C}" type="sibTrans" cxnId="{5B64F99A-FDE7-44E3-97E2-6D074646285D}">
      <dgm:prSet/>
      <dgm:spPr/>
      <dgm:t>
        <a:bodyPr/>
        <a:lstStyle/>
        <a:p>
          <a:endParaRPr lang="es-ES"/>
        </a:p>
      </dgm:t>
    </dgm:pt>
    <dgm:pt modelId="{C446C7B9-57D9-46A9-B5B3-3C8468813609}">
      <dgm:prSet phldrT="[Texto]"/>
      <dgm:spPr/>
      <dgm:t>
        <a:bodyPr/>
        <a:lstStyle/>
        <a:p>
          <a:r>
            <a:rPr lang="es-ES" dirty="0"/>
            <a:t>Contacto</a:t>
          </a:r>
        </a:p>
      </dgm:t>
    </dgm:pt>
    <dgm:pt modelId="{7827728D-B832-4AE7-9F5D-27FB05A98E60}" type="parTrans" cxnId="{F1203E2F-0FD0-4E02-BE82-1A258A1F1CF1}">
      <dgm:prSet/>
      <dgm:spPr/>
      <dgm:t>
        <a:bodyPr/>
        <a:lstStyle/>
        <a:p>
          <a:endParaRPr lang="es-ES"/>
        </a:p>
      </dgm:t>
    </dgm:pt>
    <dgm:pt modelId="{C981DC78-9472-47D0-82D6-7B45DAE0713E}" type="sibTrans" cxnId="{F1203E2F-0FD0-4E02-BE82-1A258A1F1CF1}">
      <dgm:prSet/>
      <dgm:spPr/>
      <dgm:t>
        <a:bodyPr/>
        <a:lstStyle/>
        <a:p>
          <a:endParaRPr lang="es-ES"/>
        </a:p>
      </dgm:t>
    </dgm:pt>
    <dgm:pt modelId="{E1F9D25C-3065-45EA-8255-870FDDBBDF06}">
      <dgm:prSet phldrT="[Texto]"/>
      <dgm:spPr/>
      <dgm:t>
        <a:bodyPr/>
        <a:lstStyle/>
        <a:p>
          <a:r>
            <a:rPr lang="es-ES" dirty="0"/>
            <a:t>Luz</a:t>
          </a:r>
        </a:p>
      </dgm:t>
    </dgm:pt>
    <dgm:pt modelId="{4DDE3626-A551-4C67-809F-83545295A16A}" type="parTrans" cxnId="{907137A2-7E99-41A6-812C-BF14FB13F76B}">
      <dgm:prSet/>
      <dgm:spPr/>
      <dgm:t>
        <a:bodyPr/>
        <a:lstStyle/>
        <a:p>
          <a:endParaRPr lang="es-ES"/>
        </a:p>
      </dgm:t>
    </dgm:pt>
    <dgm:pt modelId="{824CA328-774D-4BCF-A875-C9356D53E3AB}" type="sibTrans" cxnId="{907137A2-7E99-41A6-812C-BF14FB13F76B}">
      <dgm:prSet/>
      <dgm:spPr/>
      <dgm:t>
        <a:bodyPr/>
        <a:lstStyle/>
        <a:p>
          <a:endParaRPr lang="es-ES"/>
        </a:p>
      </dgm:t>
    </dgm:pt>
    <dgm:pt modelId="{C3EADADA-843B-46FB-96AB-BF8B4BBBDD4D}">
      <dgm:prSet phldrT="[Texto]"/>
      <dgm:spPr/>
      <dgm:t>
        <a:bodyPr/>
        <a:lstStyle/>
        <a:p>
          <a:r>
            <a:rPr lang="es-ES" dirty="0"/>
            <a:t>Distancia </a:t>
          </a:r>
        </a:p>
      </dgm:t>
    </dgm:pt>
    <dgm:pt modelId="{48A94DD0-AF47-43B1-9AAD-3DEFBE1E8056}" type="parTrans" cxnId="{AC6908D8-B2BC-4B96-B276-5D568EB1996F}">
      <dgm:prSet/>
      <dgm:spPr/>
      <dgm:t>
        <a:bodyPr/>
        <a:lstStyle/>
        <a:p>
          <a:endParaRPr lang="es-ES"/>
        </a:p>
      </dgm:t>
    </dgm:pt>
    <dgm:pt modelId="{62038D0D-6CC8-4A9D-8B70-DC9CF948E420}" type="sibTrans" cxnId="{AC6908D8-B2BC-4B96-B276-5D568EB1996F}">
      <dgm:prSet/>
      <dgm:spPr/>
      <dgm:t>
        <a:bodyPr/>
        <a:lstStyle/>
        <a:p>
          <a:endParaRPr lang="es-ES"/>
        </a:p>
      </dgm:t>
    </dgm:pt>
    <dgm:pt modelId="{79F78FB3-0EE5-4A54-B02C-73F2903218AC}" type="pres">
      <dgm:prSet presAssocID="{C29F342E-1CC6-499F-A579-1100305270DD}" presName="linearFlow" presStyleCnt="0">
        <dgm:presLayoutVars>
          <dgm:dir/>
          <dgm:resizeHandles val="exact"/>
        </dgm:presLayoutVars>
      </dgm:prSet>
      <dgm:spPr/>
    </dgm:pt>
    <dgm:pt modelId="{C942D1E0-D342-4D69-AC62-C5CF4214EBBD}" type="pres">
      <dgm:prSet presAssocID="{0C408C8B-8158-4C25-BF4F-699DD46D03E6}" presName="composite" presStyleCnt="0"/>
      <dgm:spPr/>
    </dgm:pt>
    <dgm:pt modelId="{7A8696CD-AF62-4B7C-BA30-92BEA986BAE1}" type="pres">
      <dgm:prSet presAssocID="{0C408C8B-8158-4C25-BF4F-699DD46D03E6}" presName="imgShp" presStyleLbl="fgImgPlace1" presStyleIdx="0" presStyleCnt="5"/>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EB01C2E8-4404-4C59-AB9D-11CE04318AE6}" type="pres">
      <dgm:prSet presAssocID="{0C408C8B-8158-4C25-BF4F-699DD46D03E6}" presName="txShp" presStyleLbl="node1" presStyleIdx="0" presStyleCnt="5">
        <dgm:presLayoutVars>
          <dgm:bulletEnabled val="1"/>
        </dgm:presLayoutVars>
      </dgm:prSet>
      <dgm:spPr/>
    </dgm:pt>
    <dgm:pt modelId="{F13AC38F-E2FF-44F3-ABC3-2659DA470449}" type="pres">
      <dgm:prSet presAssocID="{70E004D5-4816-4BB3-AABA-2EF5C5C0E95A}" presName="spacing" presStyleCnt="0"/>
      <dgm:spPr/>
    </dgm:pt>
    <dgm:pt modelId="{826CD594-5B92-41A8-8FB7-3B3B00F839A3}" type="pres">
      <dgm:prSet presAssocID="{EFD17ECE-8E9D-479A-AE32-A235201B2E71}" presName="composite" presStyleCnt="0"/>
      <dgm:spPr/>
    </dgm:pt>
    <dgm:pt modelId="{D655996A-67E2-435B-88CD-15256E3F44AC}" type="pres">
      <dgm:prSet presAssocID="{EFD17ECE-8E9D-479A-AE32-A235201B2E71}" presName="imgShp" presStyleLbl="fgImgPlace1" presStyleIdx="1" presStyleCnt="5"/>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0BDA071D-4780-45BF-9043-182426279E0E}" type="pres">
      <dgm:prSet presAssocID="{EFD17ECE-8E9D-479A-AE32-A235201B2E71}" presName="txShp" presStyleLbl="node1" presStyleIdx="1" presStyleCnt="5">
        <dgm:presLayoutVars>
          <dgm:bulletEnabled val="1"/>
        </dgm:presLayoutVars>
      </dgm:prSet>
      <dgm:spPr/>
    </dgm:pt>
    <dgm:pt modelId="{581D36F1-16CD-405C-8D51-0F28AD8572D9}" type="pres">
      <dgm:prSet presAssocID="{64615F4D-D08F-4347-9880-745AD40AD43C}" presName="spacing" presStyleCnt="0"/>
      <dgm:spPr/>
    </dgm:pt>
    <dgm:pt modelId="{28D5466E-B7B1-44BD-9D26-6428DAF262F6}" type="pres">
      <dgm:prSet presAssocID="{C446C7B9-57D9-46A9-B5B3-3C8468813609}" presName="composite" presStyleCnt="0"/>
      <dgm:spPr/>
    </dgm:pt>
    <dgm:pt modelId="{E49B280D-7D40-4891-BA1A-F7F3CD141957}" type="pres">
      <dgm:prSet presAssocID="{C446C7B9-57D9-46A9-B5B3-3C8468813609}" presName="imgShp" presStyleLbl="fgImgPlace1" presStyleIdx="2" presStyleCnt="5"/>
      <dgm:spPr>
        <a:blipFill>
          <a:blip xmlns:r="http://schemas.openxmlformats.org/officeDocument/2006/relationships" r:embed="rId3">
            <a:extLst>
              <a:ext uri="{28A0092B-C50C-407E-A947-70E740481C1C}">
                <a14:useLocalDpi xmlns:a14="http://schemas.microsoft.com/office/drawing/2010/main" val="0"/>
              </a:ext>
            </a:extLst>
          </a:blip>
          <a:srcRect/>
          <a:stretch>
            <a:fillRect t="-4000" b="-4000"/>
          </a:stretch>
        </a:blipFill>
      </dgm:spPr>
    </dgm:pt>
    <dgm:pt modelId="{840DF080-C1F8-466F-AC0B-36E781E29DAB}" type="pres">
      <dgm:prSet presAssocID="{C446C7B9-57D9-46A9-B5B3-3C8468813609}" presName="txShp" presStyleLbl="node1" presStyleIdx="2" presStyleCnt="5">
        <dgm:presLayoutVars>
          <dgm:bulletEnabled val="1"/>
        </dgm:presLayoutVars>
      </dgm:prSet>
      <dgm:spPr/>
    </dgm:pt>
    <dgm:pt modelId="{BA7013F2-0AC6-471C-A698-21562425C681}" type="pres">
      <dgm:prSet presAssocID="{C981DC78-9472-47D0-82D6-7B45DAE0713E}" presName="spacing" presStyleCnt="0"/>
      <dgm:spPr/>
    </dgm:pt>
    <dgm:pt modelId="{DAC10C39-3634-4E38-9557-0EA7363D73B9}" type="pres">
      <dgm:prSet presAssocID="{E1F9D25C-3065-45EA-8255-870FDDBBDF06}" presName="composite" presStyleCnt="0"/>
      <dgm:spPr/>
    </dgm:pt>
    <dgm:pt modelId="{41CFF7AB-FECD-4E03-82C5-9421D1EBF983}" type="pres">
      <dgm:prSet presAssocID="{E1F9D25C-3065-45EA-8255-870FDDBBDF06}" presName="imgShp" presStyleLbl="fgImgPlace1" presStyleIdx="3" presStyleCnt="5"/>
      <dgm:spPr>
        <a:blipFill>
          <a:blip xmlns:r="http://schemas.openxmlformats.org/officeDocument/2006/relationships" r:embed="rId4">
            <a:extLst>
              <a:ext uri="{28A0092B-C50C-407E-A947-70E740481C1C}">
                <a14:useLocalDpi xmlns:a14="http://schemas.microsoft.com/office/drawing/2010/main" val="0"/>
              </a:ext>
            </a:extLst>
          </a:blip>
          <a:srcRect/>
          <a:stretch>
            <a:fillRect l="-21000" r="-21000"/>
          </a:stretch>
        </a:blipFill>
      </dgm:spPr>
    </dgm:pt>
    <dgm:pt modelId="{BE34C8BE-CFD9-47A2-B148-812C09A74F14}" type="pres">
      <dgm:prSet presAssocID="{E1F9D25C-3065-45EA-8255-870FDDBBDF06}" presName="txShp" presStyleLbl="node1" presStyleIdx="3" presStyleCnt="5">
        <dgm:presLayoutVars>
          <dgm:bulletEnabled val="1"/>
        </dgm:presLayoutVars>
      </dgm:prSet>
      <dgm:spPr/>
    </dgm:pt>
    <dgm:pt modelId="{FDCF9BDC-570E-4343-B9B2-64AFBF75CD41}" type="pres">
      <dgm:prSet presAssocID="{824CA328-774D-4BCF-A875-C9356D53E3AB}" presName="spacing" presStyleCnt="0"/>
      <dgm:spPr/>
    </dgm:pt>
    <dgm:pt modelId="{49C9845B-6F84-4DFD-9C56-2081940E2D8F}" type="pres">
      <dgm:prSet presAssocID="{C3EADADA-843B-46FB-96AB-BF8B4BBBDD4D}" presName="composite" presStyleCnt="0"/>
      <dgm:spPr/>
    </dgm:pt>
    <dgm:pt modelId="{8224ED83-81BF-46DD-A649-199AFC75F17E}" type="pres">
      <dgm:prSet presAssocID="{C3EADADA-843B-46FB-96AB-BF8B4BBBDD4D}" presName="imgShp" presStyleLbl="fgImgPlace1" presStyleIdx="4" presStyleCnt="5"/>
      <dgm:spPr>
        <a:blipFill>
          <a:blip xmlns:r="http://schemas.openxmlformats.org/officeDocument/2006/relationships" r:embed="rId5">
            <a:extLst>
              <a:ext uri="{28A0092B-C50C-407E-A947-70E740481C1C}">
                <a14:useLocalDpi xmlns:a14="http://schemas.microsoft.com/office/drawing/2010/main" val="0"/>
              </a:ext>
            </a:extLst>
          </a:blip>
          <a:srcRect/>
          <a:stretch>
            <a:fillRect/>
          </a:stretch>
        </a:blipFill>
      </dgm:spPr>
    </dgm:pt>
    <dgm:pt modelId="{090B4208-EB6F-43E7-80C7-ECECF3C13321}" type="pres">
      <dgm:prSet presAssocID="{C3EADADA-843B-46FB-96AB-BF8B4BBBDD4D}" presName="txShp" presStyleLbl="node1" presStyleIdx="4" presStyleCnt="5">
        <dgm:presLayoutVars>
          <dgm:bulletEnabled val="1"/>
        </dgm:presLayoutVars>
      </dgm:prSet>
      <dgm:spPr/>
    </dgm:pt>
  </dgm:ptLst>
  <dgm:cxnLst>
    <dgm:cxn modelId="{49139709-8B42-414D-AF5E-F0C3E5F87181}" type="presOf" srcId="{C3EADADA-843B-46FB-96AB-BF8B4BBBDD4D}" destId="{090B4208-EB6F-43E7-80C7-ECECF3C13321}" srcOrd="0" destOrd="0" presId="urn:microsoft.com/office/officeart/2005/8/layout/vList3"/>
    <dgm:cxn modelId="{41A9E026-5A32-4F1B-A8E4-C8DC4BCA4137}" type="presOf" srcId="{C29F342E-1CC6-499F-A579-1100305270DD}" destId="{79F78FB3-0EE5-4A54-B02C-73F2903218AC}" srcOrd="0" destOrd="0" presId="urn:microsoft.com/office/officeart/2005/8/layout/vList3"/>
    <dgm:cxn modelId="{F1203E2F-0FD0-4E02-BE82-1A258A1F1CF1}" srcId="{C29F342E-1CC6-499F-A579-1100305270DD}" destId="{C446C7B9-57D9-46A9-B5B3-3C8468813609}" srcOrd="2" destOrd="0" parTransId="{7827728D-B832-4AE7-9F5D-27FB05A98E60}" sibTransId="{C981DC78-9472-47D0-82D6-7B45DAE0713E}"/>
    <dgm:cxn modelId="{1660E642-AC83-4A52-B44A-0ADAE53C569B}" type="presOf" srcId="{C446C7B9-57D9-46A9-B5B3-3C8468813609}" destId="{840DF080-C1F8-466F-AC0B-36E781E29DAB}" srcOrd="0" destOrd="0" presId="urn:microsoft.com/office/officeart/2005/8/layout/vList3"/>
    <dgm:cxn modelId="{7A122168-F076-4F53-9857-6C8BF0244793}" srcId="{C29F342E-1CC6-499F-A579-1100305270DD}" destId="{0C408C8B-8158-4C25-BF4F-699DD46D03E6}" srcOrd="0" destOrd="0" parTransId="{95B1EF9F-BCE9-4A05-8E4A-E80EF46EBFE8}" sibTransId="{70E004D5-4816-4BB3-AABA-2EF5C5C0E95A}"/>
    <dgm:cxn modelId="{D78EF871-5118-4CEC-82DB-CB5B8A6CC1BA}" type="presOf" srcId="{0C408C8B-8158-4C25-BF4F-699DD46D03E6}" destId="{EB01C2E8-4404-4C59-AB9D-11CE04318AE6}" srcOrd="0" destOrd="0" presId="urn:microsoft.com/office/officeart/2005/8/layout/vList3"/>
    <dgm:cxn modelId="{7886F47F-DCC4-4034-8C7C-4E501A30E9D5}" type="presOf" srcId="{EFD17ECE-8E9D-479A-AE32-A235201B2E71}" destId="{0BDA071D-4780-45BF-9043-182426279E0E}" srcOrd="0" destOrd="0" presId="urn:microsoft.com/office/officeart/2005/8/layout/vList3"/>
    <dgm:cxn modelId="{5B64F99A-FDE7-44E3-97E2-6D074646285D}" srcId="{C29F342E-1CC6-499F-A579-1100305270DD}" destId="{EFD17ECE-8E9D-479A-AE32-A235201B2E71}" srcOrd="1" destOrd="0" parTransId="{50BAFD4A-8C97-4305-9DBB-E7411813B9CF}" sibTransId="{64615F4D-D08F-4347-9880-745AD40AD43C}"/>
    <dgm:cxn modelId="{907137A2-7E99-41A6-812C-BF14FB13F76B}" srcId="{C29F342E-1CC6-499F-A579-1100305270DD}" destId="{E1F9D25C-3065-45EA-8255-870FDDBBDF06}" srcOrd="3" destOrd="0" parTransId="{4DDE3626-A551-4C67-809F-83545295A16A}" sibTransId="{824CA328-774D-4BCF-A875-C9356D53E3AB}"/>
    <dgm:cxn modelId="{AC6908D8-B2BC-4B96-B276-5D568EB1996F}" srcId="{C29F342E-1CC6-499F-A579-1100305270DD}" destId="{C3EADADA-843B-46FB-96AB-BF8B4BBBDD4D}" srcOrd="4" destOrd="0" parTransId="{48A94DD0-AF47-43B1-9AAD-3DEFBE1E8056}" sibTransId="{62038D0D-6CC8-4A9D-8B70-DC9CF948E420}"/>
    <dgm:cxn modelId="{2076F6EE-9C25-4C21-BC59-D8A6285D63BD}" type="presOf" srcId="{E1F9D25C-3065-45EA-8255-870FDDBBDF06}" destId="{BE34C8BE-CFD9-47A2-B148-812C09A74F14}" srcOrd="0" destOrd="0" presId="urn:microsoft.com/office/officeart/2005/8/layout/vList3"/>
    <dgm:cxn modelId="{4CA204A2-C229-49AA-8266-9970BE9A3503}" type="presParOf" srcId="{79F78FB3-0EE5-4A54-B02C-73F2903218AC}" destId="{C942D1E0-D342-4D69-AC62-C5CF4214EBBD}" srcOrd="0" destOrd="0" presId="urn:microsoft.com/office/officeart/2005/8/layout/vList3"/>
    <dgm:cxn modelId="{AAC202F6-120B-40E5-8946-8AC98B20DFCD}" type="presParOf" srcId="{C942D1E0-D342-4D69-AC62-C5CF4214EBBD}" destId="{7A8696CD-AF62-4B7C-BA30-92BEA986BAE1}" srcOrd="0" destOrd="0" presId="urn:microsoft.com/office/officeart/2005/8/layout/vList3"/>
    <dgm:cxn modelId="{8423C4A9-CB2E-4F94-9EC5-8B1D1D2591AE}" type="presParOf" srcId="{C942D1E0-D342-4D69-AC62-C5CF4214EBBD}" destId="{EB01C2E8-4404-4C59-AB9D-11CE04318AE6}" srcOrd="1" destOrd="0" presId="urn:microsoft.com/office/officeart/2005/8/layout/vList3"/>
    <dgm:cxn modelId="{922BF993-8179-4041-A238-B7BF49FAC161}" type="presParOf" srcId="{79F78FB3-0EE5-4A54-B02C-73F2903218AC}" destId="{F13AC38F-E2FF-44F3-ABC3-2659DA470449}" srcOrd="1" destOrd="0" presId="urn:microsoft.com/office/officeart/2005/8/layout/vList3"/>
    <dgm:cxn modelId="{1A9CB8E8-D7F3-4905-B77D-CBFD1F38BC37}" type="presParOf" srcId="{79F78FB3-0EE5-4A54-B02C-73F2903218AC}" destId="{826CD594-5B92-41A8-8FB7-3B3B00F839A3}" srcOrd="2" destOrd="0" presId="urn:microsoft.com/office/officeart/2005/8/layout/vList3"/>
    <dgm:cxn modelId="{A291C00B-46C8-4D2F-9D4E-A9F791BE54AB}" type="presParOf" srcId="{826CD594-5B92-41A8-8FB7-3B3B00F839A3}" destId="{D655996A-67E2-435B-88CD-15256E3F44AC}" srcOrd="0" destOrd="0" presId="urn:microsoft.com/office/officeart/2005/8/layout/vList3"/>
    <dgm:cxn modelId="{D6C4A15F-3DA9-4F23-B730-A561DD158D99}" type="presParOf" srcId="{826CD594-5B92-41A8-8FB7-3B3B00F839A3}" destId="{0BDA071D-4780-45BF-9043-182426279E0E}" srcOrd="1" destOrd="0" presId="urn:microsoft.com/office/officeart/2005/8/layout/vList3"/>
    <dgm:cxn modelId="{6C86B1C9-3176-4AE3-8EB1-84DEA75FEE2F}" type="presParOf" srcId="{79F78FB3-0EE5-4A54-B02C-73F2903218AC}" destId="{581D36F1-16CD-405C-8D51-0F28AD8572D9}" srcOrd="3" destOrd="0" presId="urn:microsoft.com/office/officeart/2005/8/layout/vList3"/>
    <dgm:cxn modelId="{5BCEBB00-596D-4AC1-87DF-AAC2AB93F156}" type="presParOf" srcId="{79F78FB3-0EE5-4A54-B02C-73F2903218AC}" destId="{28D5466E-B7B1-44BD-9D26-6428DAF262F6}" srcOrd="4" destOrd="0" presId="urn:microsoft.com/office/officeart/2005/8/layout/vList3"/>
    <dgm:cxn modelId="{5C28EA4B-DFB0-46D6-9895-C88F4B687841}" type="presParOf" srcId="{28D5466E-B7B1-44BD-9D26-6428DAF262F6}" destId="{E49B280D-7D40-4891-BA1A-F7F3CD141957}" srcOrd="0" destOrd="0" presId="urn:microsoft.com/office/officeart/2005/8/layout/vList3"/>
    <dgm:cxn modelId="{923EF3D6-F9FF-4E07-B82B-35D62F88CE70}" type="presParOf" srcId="{28D5466E-B7B1-44BD-9D26-6428DAF262F6}" destId="{840DF080-C1F8-466F-AC0B-36E781E29DAB}" srcOrd="1" destOrd="0" presId="urn:microsoft.com/office/officeart/2005/8/layout/vList3"/>
    <dgm:cxn modelId="{6A383F2C-C7FD-412E-AA77-83C858DE606F}" type="presParOf" srcId="{79F78FB3-0EE5-4A54-B02C-73F2903218AC}" destId="{BA7013F2-0AC6-471C-A698-21562425C681}" srcOrd="5" destOrd="0" presId="urn:microsoft.com/office/officeart/2005/8/layout/vList3"/>
    <dgm:cxn modelId="{2AB60FC4-DD89-4FC6-9799-3965C9D6E0F3}" type="presParOf" srcId="{79F78FB3-0EE5-4A54-B02C-73F2903218AC}" destId="{DAC10C39-3634-4E38-9557-0EA7363D73B9}" srcOrd="6" destOrd="0" presId="urn:microsoft.com/office/officeart/2005/8/layout/vList3"/>
    <dgm:cxn modelId="{301B0FE4-FD0C-4394-B5D8-A3912978D37A}" type="presParOf" srcId="{DAC10C39-3634-4E38-9557-0EA7363D73B9}" destId="{41CFF7AB-FECD-4E03-82C5-9421D1EBF983}" srcOrd="0" destOrd="0" presId="urn:microsoft.com/office/officeart/2005/8/layout/vList3"/>
    <dgm:cxn modelId="{79BA1AEC-DFFC-4B01-AB74-9FD488168399}" type="presParOf" srcId="{DAC10C39-3634-4E38-9557-0EA7363D73B9}" destId="{BE34C8BE-CFD9-47A2-B148-812C09A74F14}" srcOrd="1" destOrd="0" presId="urn:microsoft.com/office/officeart/2005/8/layout/vList3"/>
    <dgm:cxn modelId="{752FF7BA-4C8F-46E5-924C-56EC77F331BC}" type="presParOf" srcId="{79F78FB3-0EE5-4A54-B02C-73F2903218AC}" destId="{FDCF9BDC-570E-4343-B9B2-64AFBF75CD41}" srcOrd="7" destOrd="0" presId="urn:microsoft.com/office/officeart/2005/8/layout/vList3"/>
    <dgm:cxn modelId="{34E52A57-8674-4342-8D5D-B53AA99217FC}" type="presParOf" srcId="{79F78FB3-0EE5-4A54-B02C-73F2903218AC}" destId="{49C9845B-6F84-4DFD-9C56-2081940E2D8F}" srcOrd="8" destOrd="0" presId="urn:microsoft.com/office/officeart/2005/8/layout/vList3"/>
    <dgm:cxn modelId="{5E1FC4A7-F808-4F49-AFAE-82FD86A8C8CD}" type="presParOf" srcId="{49C9845B-6F84-4DFD-9C56-2081940E2D8F}" destId="{8224ED83-81BF-46DD-A649-199AFC75F17E}" srcOrd="0" destOrd="0" presId="urn:microsoft.com/office/officeart/2005/8/layout/vList3"/>
    <dgm:cxn modelId="{32CEC2BF-E4EC-4D7C-8B90-62E9D8422D46}" type="presParOf" srcId="{49C9845B-6F84-4DFD-9C56-2081940E2D8F}" destId="{090B4208-EB6F-43E7-80C7-ECECF3C13321}"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29F342E-1CC6-499F-A579-1100305270DD}" type="doc">
      <dgm:prSet loTypeId="urn:microsoft.com/office/officeart/2005/8/layout/vList3" loCatId="list" qsTypeId="urn:microsoft.com/office/officeart/2005/8/quickstyle/simple1" qsCatId="simple" csTypeId="urn:microsoft.com/office/officeart/2005/8/colors/accent5_1" csCatId="accent5" phldr="1"/>
      <dgm:spPr/>
    </dgm:pt>
    <dgm:pt modelId="{0C408C8B-8158-4C25-BF4F-699DD46D03E6}">
      <dgm:prSet phldrT="[Texto]"/>
      <dgm:spPr/>
      <dgm:t>
        <a:bodyPr/>
        <a:lstStyle/>
        <a:p>
          <a:r>
            <a:rPr lang="es-ES" dirty="0"/>
            <a:t>Movimiento</a:t>
          </a:r>
        </a:p>
      </dgm:t>
    </dgm:pt>
    <dgm:pt modelId="{95B1EF9F-BCE9-4A05-8E4A-E80EF46EBFE8}" type="parTrans" cxnId="{7A122168-F076-4F53-9857-6C8BF0244793}">
      <dgm:prSet/>
      <dgm:spPr/>
      <dgm:t>
        <a:bodyPr/>
        <a:lstStyle/>
        <a:p>
          <a:endParaRPr lang="es-ES"/>
        </a:p>
      </dgm:t>
    </dgm:pt>
    <dgm:pt modelId="{70E004D5-4816-4BB3-AABA-2EF5C5C0E95A}" type="sibTrans" cxnId="{7A122168-F076-4F53-9857-6C8BF0244793}">
      <dgm:prSet/>
      <dgm:spPr/>
      <dgm:t>
        <a:bodyPr/>
        <a:lstStyle/>
        <a:p>
          <a:endParaRPr lang="es-ES"/>
        </a:p>
      </dgm:t>
    </dgm:pt>
    <dgm:pt modelId="{EFD17ECE-8E9D-479A-AE32-A235201B2E71}">
      <dgm:prSet phldrT="[Texto]"/>
      <dgm:spPr/>
      <dgm:t>
        <a:bodyPr/>
        <a:lstStyle/>
        <a:p>
          <a:r>
            <a:rPr lang="es-ES" dirty="0"/>
            <a:t>Luz</a:t>
          </a:r>
        </a:p>
      </dgm:t>
    </dgm:pt>
    <dgm:pt modelId="{50BAFD4A-8C97-4305-9DBB-E7411813B9CF}" type="parTrans" cxnId="{5B64F99A-FDE7-44E3-97E2-6D074646285D}">
      <dgm:prSet/>
      <dgm:spPr/>
      <dgm:t>
        <a:bodyPr/>
        <a:lstStyle/>
        <a:p>
          <a:endParaRPr lang="es-ES"/>
        </a:p>
      </dgm:t>
    </dgm:pt>
    <dgm:pt modelId="{64615F4D-D08F-4347-9880-745AD40AD43C}" type="sibTrans" cxnId="{5B64F99A-FDE7-44E3-97E2-6D074646285D}">
      <dgm:prSet/>
      <dgm:spPr/>
      <dgm:t>
        <a:bodyPr/>
        <a:lstStyle/>
        <a:p>
          <a:endParaRPr lang="es-ES"/>
        </a:p>
      </dgm:t>
    </dgm:pt>
    <dgm:pt modelId="{C446C7B9-57D9-46A9-B5B3-3C8468813609}">
      <dgm:prSet phldrT="[Texto]"/>
      <dgm:spPr/>
      <dgm:t>
        <a:bodyPr/>
        <a:lstStyle/>
        <a:p>
          <a:r>
            <a:rPr lang="es-ES" dirty="0"/>
            <a:t>Sonido </a:t>
          </a:r>
        </a:p>
      </dgm:t>
    </dgm:pt>
    <dgm:pt modelId="{7827728D-B832-4AE7-9F5D-27FB05A98E60}" type="parTrans" cxnId="{F1203E2F-0FD0-4E02-BE82-1A258A1F1CF1}">
      <dgm:prSet/>
      <dgm:spPr/>
      <dgm:t>
        <a:bodyPr/>
        <a:lstStyle/>
        <a:p>
          <a:endParaRPr lang="es-ES"/>
        </a:p>
      </dgm:t>
    </dgm:pt>
    <dgm:pt modelId="{C981DC78-9472-47D0-82D6-7B45DAE0713E}" type="sibTrans" cxnId="{F1203E2F-0FD0-4E02-BE82-1A258A1F1CF1}">
      <dgm:prSet/>
      <dgm:spPr/>
      <dgm:t>
        <a:bodyPr/>
        <a:lstStyle/>
        <a:p>
          <a:endParaRPr lang="es-ES"/>
        </a:p>
      </dgm:t>
    </dgm:pt>
    <dgm:pt modelId="{C3EADADA-843B-46FB-96AB-BF8B4BBBDD4D}">
      <dgm:prSet phldrT="[Texto]"/>
      <dgm:spPr/>
      <dgm:t>
        <a:bodyPr/>
        <a:lstStyle/>
        <a:p>
          <a:r>
            <a:rPr lang="es-ES" dirty="0"/>
            <a:t>Rotación </a:t>
          </a:r>
        </a:p>
      </dgm:t>
    </dgm:pt>
    <dgm:pt modelId="{48A94DD0-AF47-43B1-9AAD-3DEFBE1E8056}" type="parTrans" cxnId="{AC6908D8-B2BC-4B96-B276-5D568EB1996F}">
      <dgm:prSet/>
      <dgm:spPr/>
      <dgm:t>
        <a:bodyPr/>
        <a:lstStyle/>
        <a:p>
          <a:endParaRPr lang="es-ES"/>
        </a:p>
      </dgm:t>
    </dgm:pt>
    <dgm:pt modelId="{62038D0D-6CC8-4A9D-8B70-DC9CF948E420}" type="sibTrans" cxnId="{AC6908D8-B2BC-4B96-B276-5D568EB1996F}">
      <dgm:prSet/>
      <dgm:spPr/>
      <dgm:t>
        <a:bodyPr/>
        <a:lstStyle/>
        <a:p>
          <a:endParaRPr lang="es-ES"/>
        </a:p>
      </dgm:t>
    </dgm:pt>
    <dgm:pt modelId="{79F78FB3-0EE5-4A54-B02C-73F2903218AC}" type="pres">
      <dgm:prSet presAssocID="{C29F342E-1CC6-499F-A579-1100305270DD}" presName="linearFlow" presStyleCnt="0">
        <dgm:presLayoutVars>
          <dgm:dir/>
          <dgm:resizeHandles val="exact"/>
        </dgm:presLayoutVars>
      </dgm:prSet>
      <dgm:spPr/>
    </dgm:pt>
    <dgm:pt modelId="{C942D1E0-D342-4D69-AC62-C5CF4214EBBD}" type="pres">
      <dgm:prSet presAssocID="{0C408C8B-8158-4C25-BF4F-699DD46D03E6}" presName="composite" presStyleCnt="0"/>
      <dgm:spPr/>
    </dgm:pt>
    <dgm:pt modelId="{7A8696CD-AF62-4B7C-BA30-92BEA986BAE1}" type="pres">
      <dgm:prSet presAssocID="{0C408C8B-8158-4C25-BF4F-699DD46D03E6}" presName="imgShp" presStyleLbl="fgImgPlac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l="-29000" r="-29000"/>
          </a:stretch>
        </a:blipFill>
      </dgm:spPr>
    </dgm:pt>
    <dgm:pt modelId="{EB01C2E8-4404-4C59-AB9D-11CE04318AE6}" type="pres">
      <dgm:prSet presAssocID="{0C408C8B-8158-4C25-BF4F-699DD46D03E6}" presName="txShp" presStyleLbl="node1" presStyleIdx="0" presStyleCnt="4">
        <dgm:presLayoutVars>
          <dgm:bulletEnabled val="1"/>
        </dgm:presLayoutVars>
      </dgm:prSet>
      <dgm:spPr/>
    </dgm:pt>
    <dgm:pt modelId="{F13AC38F-E2FF-44F3-ABC3-2659DA470449}" type="pres">
      <dgm:prSet presAssocID="{70E004D5-4816-4BB3-AABA-2EF5C5C0E95A}" presName="spacing" presStyleCnt="0"/>
      <dgm:spPr/>
    </dgm:pt>
    <dgm:pt modelId="{826CD594-5B92-41A8-8FB7-3B3B00F839A3}" type="pres">
      <dgm:prSet presAssocID="{EFD17ECE-8E9D-479A-AE32-A235201B2E71}" presName="composite" presStyleCnt="0"/>
      <dgm:spPr/>
    </dgm:pt>
    <dgm:pt modelId="{D655996A-67E2-435B-88CD-15256E3F44AC}" type="pres">
      <dgm:prSet presAssocID="{EFD17ECE-8E9D-479A-AE32-A235201B2E71}" presName="imgShp" presStyleLbl="f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3000" b="-3000"/>
          </a:stretch>
        </a:blipFill>
      </dgm:spPr>
    </dgm:pt>
    <dgm:pt modelId="{0BDA071D-4780-45BF-9043-182426279E0E}" type="pres">
      <dgm:prSet presAssocID="{EFD17ECE-8E9D-479A-AE32-A235201B2E71}" presName="txShp" presStyleLbl="node1" presStyleIdx="1" presStyleCnt="4">
        <dgm:presLayoutVars>
          <dgm:bulletEnabled val="1"/>
        </dgm:presLayoutVars>
      </dgm:prSet>
      <dgm:spPr/>
    </dgm:pt>
    <dgm:pt modelId="{581D36F1-16CD-405C-8D51-0F28AD8572D9}" type="pres">
      <dgm:prSet presAssocID="{64615F4D-D08F-4347-9880-745AD40AD43C}" presName="spacing" presStyleCnt="0"/>
      <dgm:spPr/>
    </dgm:pt>
    <dgm:pt modelId="{28D5466E-B7B1-44BD-9D26-6428DAF262F6}" type="pres">
      <dgm:prSet presAssocID="{C446C7B9-57D9-46A9-B5B3-3C8468813609}" presName="composite" presStyleCnt="0"/>
      <dgm:spPr/>
    </dgm:pt>
    <dgm:pt modelId="{E49B280D-7D40-4891-BA1A-F7F3CD141957}" type="pres">
      <dgm:prSet presAssocID="{C446C7B9-57D9-46A9-B5B3-3C8468813609}" presName="imgShp" presStyleLbl="fgImgPlac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dgm:spPr>
    </dgm:pt>
    <dgm:pt modelId="{840DF080-C1F8-466F-AC0B-36E781E29DAB}" type="pres">
      <dgm:prSet presAssocID="{C446C7B9-57D9-46A9-B5B3-3C8468813609}" presName="txShp" presStyleLbl="node1" presStyleIdx="2" presStyleCnt="4">
        <dgm:presLayoutVars>
          <dgm:bulletEnabled val="1"/>
        </dgm:presLayoutVars>
      </dgm:prSet>
      <dgm:spPr/>
    </dgm:pt>
    <dgm:pt modelId="{BA7013F2-0AC6-471C-A698-21562425C681}" type="pres">
      <dgm:prSet presAssocID="{C981DC78-9472-47D0-82D6-7B45DAE0713E}" presName="spacing" presStyleCnt="0"/>
      <dgm:spPr/>
    </dgm:pt>
    <dgm:pt modelId="{49C9845B-6F84-4DFD-9C56-2081940E2D8F}" type="pres">
      <dgm:prSet presAssocID="{C3EADADA-843B-46FB-96AB-BF8B4BBBDD4D}" presName="composite" presStyleCnt="0"/>
      <dgm:spPr/>
    </dgm:pt>
    <dgm:pt modelId="{8224ED83-81BF-46DD-A649-199AFC75F17E}" type="pres">
      <dgm:prSet presAssocID="{C3EADADA-843B-46FB-96AB-BF8B4BBBDD4D}" presName="imgShp" presStyleLbl="fgImgPlac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a:stretch>
        </a:blipFill>
      </dgm:spPr>
    </dgm:pt>
    <dgm:pt modelId="{090B4208-EB6F-43E7-80C7-ECECF3C13321}" type="pres">
      <dgm:prSet presAssocID="{C3EADADA-843B-46FB-96AB-BF8B4BBBDD4D}" presName="txShp" presStyleLbl="node1" presStyleIdx="3" presStyleCnt="4">
        <dgm:presLayoutVars>
          <dgm:bulletEnabled val="1"/>
        </dgm:presLayoutVars>
      </dgm:prSet>
      <dgm:spPr/>
    </dgm:pt>
  </dgm:ptLst>
  <dgm:cxnLst>
    <dgm:cxn modelId="{49139709-8B42-414D-AF5E-F0C3E5F87181}" type="presOf" srcId="{C3EADADA-843B-46FB-96AB-BF8B4BBBDD4D}" destId="{090B4208-EB6F-43E7-80C7-ECECF3C13321}" srcOrd="0" destOrd="0" presId="urn:microsoft.com/office/officeart/2005/8/layout/vList3"/>
    <dgm:cxn modelId="{41A9E026-5A32-4F1B-A8E4-C8DC4BCA4137}" type="presOf" srcId="{C29F342E-1CC6-499F-A579-1100305270DD}" destId="{79F78FB3-0EE5-4A54-B02C-73F2903218AC}" srcOrd="0" destOrd="0" presId="urn:microsoft.com/office/officeart/2005/8/layout/vList3"/>
    <dgm:cxn modelId="{F1203E2F-0FD0-4E02-BE82-1A258A1F1CF1}" srcId="{C29F342E-1CC6-499F-A579-1100305270DD}" destId="{C446C7B9-57D9-46A9-B5B3-3C8468813609}" srcOrd="2" destOrd="0" parTransId="{7827728D-B832-4AE7-9F5D-27FB05A98E60}" sibTransId="{C981DC78-9472-47D0-82D6-7B45DAE0713E}"/>
    <dgm:cxn modelId="{1660E642-AC83-4A52-B44A-0ADAE53C569B}" type="presOf" srcId="{C446C7B9-57D9-46A9-B5B3-3C8468813609}" destId="{840DF080-C1F8-466F-AC0B-36E781E29DAB}" srcOrd="0" destOrd="0" presId="urn:microsoft.com/office/officeart/2005/8/layout/vList3"/>
    <dgm:cxn modelId="{7A122168-F076-4F53-9857-6C8BF0244793}" srcId="{C29F342E-1CC6-499F-A579-1100305270DD}" destId="{0C408C8B-8158-4C25-BF4F-699DD46D03E6}" srcOrd="0" destOrd="0" parTransId="{95B1EF9F-BCE9-4A05-8E4A-E80EF46EBFE8}" sibTransId="{70E004D5-4816-4BB3-AABA-2EF5C5C0E95A}"/>
    <dgm:cxn modelId="{D78EF871-5118-4CEC-82DB-CB5B8A6CC1BA}" type="presOf" srcId="{0C408C8B-8158-4C25-BF4F-699DD46D03E6}" destId="{EB01C2E8-4404-4C59-AB9D-11CE04318AE6}" srcOrd="0" destOrd="0" presId="urn:microsoft.com/office/officeart/2005/8/layout/vList3"/>
    <dgm:cxn modelId="{7886F47F-DCC4-4034-8C7C-4E501A30E9D5}" type="presOf" srcId="{EFD17ECE-8E9D-479A-AE32-A235201B2E71}" destId="{0BDA071D-4780-45BF-9043-182426279E0E}" srcOrd="0" destOrd="0" presId="urn:microsoft.com/office/officeart/2005/8/layout/vList3"/>
    <dgm:cxn modelId="{5B64F99A-FDE7-44E3-97E2-6D074646285D}" srcId="{C29F342E-1CC6-499F-A579-1100305270DD}" destId="{EFD17ECE-8E9D-479A-AE32-A235201B2E71}" srcOrd="1" destOrd="0" parTransId="{50BAFD4A-8C97-4305-9DBB-E7411813B9CF}" sibTransId="{64615F4D-D08F-4347-9880-745AD40AD43C}"/>
    <dgm:cxn modelId="{AC6908D8-B2BC-4B96-B276-5D568EB1996F}" srcId="{C29F342E-1CC6-499F-A579-1100305270DD}" destId="{C3EADADA-843B-46FB-96AB-BF8B4BBBDD4D}" srcOrd="3" destOrd="0" parTransId="{48A94DD0-AF47-43B1-9AAD-3DEFBE1E8056}" sibTransId="{62038D0D-6CC8-4A9D-8B70-DC9CF948E420}"/>
    <dgm:cxn modelId="{4CA204A2-C229-49AA-8266-9970BE9A3503}" type="presParOf" srcId="{79F78FB3-0EE5-4A54-B02C-73F2903218AC}" destId="{C942D1E0-D342-4D69-AC62-C5CF4214EBBD}" srcOrd="0" destOrd="0" presId="urn:microsoft.com/office/officeart/2005/8/layout/vList3"/>
    <dgm:cxn modelId="{AAC202F6-120B-40E5-8946-8AC98B20DFCD}" type="presParOf" srcId="{C942D1E0-D342-4D69-AC62-C5CF4214EBBD}" destId="{7A8696CD-AF62-4B7C-BA30-92BEA986BAE1}" srcOrd="0" destOrd="0" presId="urn:microsoft.com/office/officeart/2005/8/layout/vList3"/>
    <dgm:cxn modelId="{8423C4A9-CB2E-4F94-9EC5-8B1D1D2591AE}" type="presParOf" srcId="{C942D1E0-D342-4D69-AC62-C5CF4214EBBD}" destId="{EB01C2E8-4404-4C59-AB9D-11CE04318AE6}" srcOrd="1" destOrd="0" presId="urn:microsoft.com/office/officeart/2005/8/layout/vList3"/>
    <dgm:cxn modelId="{922BF993-8179-4041-A238-B7BF49FAC161}" type="presParOf" srcId="{79F78FB3-0EE5-4A54-B02C-73F2903218AC}" destId="{F13AC38F-E2FF-44F3-ABC3-2659DA470449}" srcOrd="1" destOrd="0" presId="urn:microsoft.com/office/officeart/2005/8/layout/vList3"/>
    <dgm:cxn modelId="{1A9CB8E8-D7F3-4905-B77D-CBFD1F38BC37}" type="presParOf" srcId="{79F78FB3-0EE5-4A54-B02C-73F2903218AC}" destId="{826CD594-5B92-41A8-8FB7-3B3B00F839A3}" srcOrd="2" destOrd="0" presId="urn:microsoft.com/office/officeart/2005/8/layout/vList3"/>
    <dgm:cxn modelId="{A291C00B-46C8-4D2F-9D4E-A9F791BE54AB}" type="presParOf" srcId="{826CD594-5B92-41A8-8FB7-3B3B00F839A3}" destId="{D655996A-67E2-435B-88CD-15256E3F44AC}" srcOrd="0" destOrd="0" presId="urn:microsoft.com/office/officeart/2005/8/layout/vList3"/>
    <dgm:cxn modelId="{D6C4A15F-3DA9-4F23-B730-A561DD158D99}" type="presParOf" srcId="{826CD594-5B92-41A8-8FB7-3B3B00F839A3}" destId="{0BDA071D-4780-45BF-9043-182426279E0E}" srcOrd="1" destOrd="0" presId="urn:microsoft.com/office/officeart/2005/8/layout/vList3"/>
    <dgm:cxn modelId="{6C86B1C9-3176-4AE3-8EB1-84DEA75FEE2F}" type="presParOf" srcId="{79F78FB3-0EE5-4A54-B02C-73F2903218AC}" destId="{581D36F1-16CD-405C-8D51-0F28AD8572D9}" srcOrd="3" destOrd="0" presId="urn:microsoft.com/office/officeart/2005/8/layout/vList3"/>
    <dgm:cxn modelId="{5BCEBB00-596D-4AC1-87DF-AAC2AB93F156}" type="presParOf" srcId="{79F78FB3-0EE5-4A54-B02C-73F2903218AC}" destId="{28D5466E-B7B1-44BD-9D26-6428DAF262F6}" srcOrd="4" destOrd="0" presId="urn:microsoft.com/office/officeart/2005/8/layout/vList3"/>
    <dgm:cxn modelId="{5C28EA4B-DFB0-46D6-9895-C88F4B687841}" type="presParOf" srcId="{28D5466E-B7B1-44BD-9D26-6428DAF262F6}" destId="{E49B280D-7D40-4891-BA1A-F7F3CD141957}" srcOrd="0" destOrd="0" presId="urn:microsoft.com/office/officeart/2005/8/layout/vList3"/>
    <dgm:cxn modelId="{923EF3D6-F9FF-4E07-B82B-35D62F88CE70}" type="presParOf" srcId="{28D5466E-B7B1-44BD-9D26-6428DAF262F6}" destId="{840DF080-C1F8-466F-AC0B-36E781E29DAB}" srcOrd="1" destOrd="0" presId="urn:microsoft.com/office/officeart/2005/8/layout/vList3"/>
    <dgm:cxn modelId="{6A383F2C-C7FD-412E-AA77-83C858DE606F}" type="presParOf" srcId="{79F78FB3-0EE5-4A54-B02C-73F2903218AC}" destId="{BA7013F2-0AC6-471C-A698-21562425C681}" srcOrd="5" destOrd="0" presId="urn:microsoft.com/office/officeart/2005/8/layout/vList3"/>
    <dgm:cxn modelId="{34E52A57-8674-4342-8D5D-B53AA99217FC}" type="presParOf" srcId="{79F78FB3-0EE5-4A54-B02C-73F2903218AC}" destId="{49C9845B-6F84-4DFD-9C56-2081940E2D8F}" srcOrd="6" destOrd="0" presId="urn:microsoft.com/office/officeart/2005/8/layout/vList3"/>
    <dgm:cxn modelId="{5E1FC4A7-F808-4F49-AFAE-82FD86A8C8CD}" type="presParOf" srcId="{49C9845B-6F84-4DFD-9C56-2081940E2D8F}" destId="{8224ED83-81BF-46DD-A649-199AFC75F17E}" srcOrd="0" destOrd="0" presId="urn:microsoft.com/office/officeart/2005/8/layout/vList3"/>
    <dgm:cxn modelId="{32CEC2BF-E4EC-4D7C-8B90-62E9D8422D46}" type="presParOf" srcId="{49C9845B-6F84-4DFD-9C56-2081940E2D8F}" destId="{090B4208-EB6F-43E7-80C7-ECECF3C13321}"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3A63C34-0BC6-4DAB-A1CE-AAC3E7364C52}" type="doc">
      <dgm:prSet loTypeId="urn:microsoft.com/office/officeart/2005/8/layout/hProcess9" loCatId="process" qsTypeId="urn:microsoft.com/office/officeart/2005/8/quickstyle/simple1" qsCatId="simple" csTypeId="urn:microsoft.com/office/officeart/2005/8/colors/accent1_2" csCatId="accent1" phldr="1"/>
      <dgm:spPr/>
    </dgm:pt>
    <dgm:pt modelId="{690FF978-1C4A-48D3-8602-894F2EAA603D}">
      <dgm:prSet phldrT="[Texto]"/>
      <dgm:spPr>
        <a:blipFill dpi="0" rotWithShape="0">
          <a:blip xmlns:r="http://schemas.openxmlformats.org/officeDocument/2006/relationships" r:embed="rId1">
            <a:duotone>
              <a:schemeClr val="bg2">
                <a:shade val="45000"/>
                <a:satMod val="135000"/>
              </a:schemeClr>
              <a:prstClr val="white"/>
            </a:duotone>
            <a:extLst>
              <a:ext uri="{28A0092B-C50C-407E-A947-70E740481C1C}">
                <a14:useLocalDpi xmlns:a14="http://schemas.microsoft.com/office/drawing/2010/main" val="0"/>
              </a:ext>
            </a:extLst>
          </a:blip>
          <a:srcRect/>
          <a:stretch>
            <a:fillRect/>
          </a:stretch>
        </a:blipFill>
        <a:ln>
          <a:solidFill>
            <a:srgbClr val="92D050"/>
          </a:solidFill>
        </a:ln>
      </dgm:spPr>
      <dgm:t>
        <a:bodyPr/>
        <a:lstStyle/>
        <a:p>
          <a:r>
            <a:rPr lang="es-ES" b="1" dirty="0">
              <a:solidFill>
                <a:schemeClr val="tx1"/>
              </a:solidFill>
            </a:rPr>
            <a:t>Entradas</a:t>
          </a:r>
        </a:p>
      </dgm:t>
    </dgm:pt>
    <dgm:pt modelId="{DDB70F0B-372B-4AA2-8905-A378B36BF772}" type="parTrans" cxnId="{D5534385-48C7-4D99-A0EC-4D8FD8815ADF}">
      <dgm:prSet/>
      <dgm:spPr/>
      <dgm:t>
        <a:bodyPr/>
        <a:lstStyle/>
        <a:p>
          <a:endParaRPr lang="es-ES" b="1"/>
        </a:p>
      </dgm:t>
    </dgm:pt>
    <dgm:pt modelId="{401364D8-5AB2-4164-BB18-152143E06E9A}" type="sibTrans" cxnId="{D5534385-48C7-4D99-A0EC-4D8FD8815ADF}">
      <dgm:prSet/>
      <dgm:spPr/>
      <dgm:t>
        <a:bodyPr/>
        <a:lstStyle/>
        <a:p>
          <a:endParaRPr lang="es-ES" b="1"/>
        </a:p>
      </dgm:t>
    </dgm:pt>
    <dgm:pt modelId="{0F5863DB-ED8D-4EE2-950A-62CD1D07508D}">
      <dgm:prSet phldrT="[Texto]"/>
      <dgm:spPr>
        <a:blipFill dpi="0" rotWithShape="0">
          <a:blip xmlns:r="http://schemas.openxmlformats.org/officeDocument/2006/relationships" r:embed="rId2">
            <a:lum bright="70000" contrast="-70000"/>
            <a:extLst>
              <a:ext uri="{28A0092B-C50C-407E-A947-70E740481C1C}">
                <a14:useLocalDpi xmlns:a14="http://schemas.microsoft.com/office/drawing/2010/main" val="0"/>
              </a:ext>
            </a:extLst>
          </a:blip>
          <a:srcRect/>
          <a:stretch>
            <a:fillRect/>
          </a:stretch>
        </a:blipFill>
        <a:ln>
          <a:solidFill>
            <a:srgbClr val="92D050"/>
          </a:solidFill>
        </a:ln>
      </dgm:spPr>
      <dgm:t>
        <a:bodyPr/>
        <a:lstStyle/>
        <a:p>
          <a:r>
            <a:rPr lang="es-ES" b="1" dirty="0">
              <a:solidFill>
                <a:schemeClr val="tx1"/>
              </a:solidFill>
            </a:rPr>
            <a:t>Procesamiento</a:t>
          </a:r>
        </a:p>
      </dgm:t>
    </dgm:pt>
    <dgm:pt modelId="{92974175-D8EC-480F-95B3-9FCC1DD3B3D0}" type="parTrans" cxnId="{E72F6CD9-F360-4876-8173-3FB8E4BCB883}">
      <dgm:prSet/>
      <dgm:spPr/>
      <dgm:t>
        <a:bodyPr/>
        <a:lstStyle/>
        <a:p>
          <a:endParaRPr lang="es-ES" b="1"/>
        </a:p>
      </dgm:t>
    </dgm:pt>
    <dgm:pt modelId="{994CC81D-880F-4268-9FC5-3659704D8947}" type="sibTrans" cxnId="{E72F6CD9-F360-4876-8173-3FB8E4BCB883}">
      <dgm:prSet/>
      <dgm:spPr/>
      <dgm:t>
        <a:bodyPr/>
        <a:lstStyle/>
        <a:p>
          <a:endParaRPr lang="es-ES" b="1"/>
        </a:p>
      </dgm:t>
    </dgm:pt>
    <dgm:pt modelId="{5F1FD3D8-721B-4365-80AB-6C52B24C0C6A}">
      <dgm:prSet phldrT="[Texto]"/>
      <dgm:spPr>
        <a:blipFill dpi="0" rotWithShape="0">
          <a:blip xmlns:r="http://schemas.openxmlformats.org/officeDocument/2006/relationships" r:embed="rId3">
            <a:lum bright="70000" contrast="-70000"/>
            <a:extLst>
              <a:ext uri="{28A0092B-C50C-407E-A947-70E740481C1C}">
                <a14:useLocalDpi xmlns:a14="http://schemas.microsoft.com/office/drawing/2010/main" val="0"/>
              </a:ext>
            </a:extLst>
          </a:blip>
          <a:srcRect/>
          <a:stretch>
            <a:fillRect/>
          </a:stretch>
        </a:blipFill>
        <a:ln>
          <a:solidFill>
            <a:srgbClr val="92D050"/>
          </a:solidFill>
        </a:ln>
      </dgm:spPr>
      <dgm:t>
        <a:bodyPr/>
        <a:lstStyle/>
        <a:p>
          <a:r>
            <a:rPr lang="es-ES" b="1" dirty="0">
              <a:solidFill>
                <a:schemeClr val="tx1"/>
              </a:solidFill>
            </a:rPr>
            <a:t>Salidas</a:t>
          </a:r>
        </a:p>
      </dgm:t>
    </dgm:pt>
    <dgm:pt modelId="{1336B1B6-E62C-457D-A1EC-2997714FE00A}" type="parTrans" cxnId="{97FE0794-1645-42AC-AE36-D91768149708}">
      <dgm:prSet/>
      <dgm:spPr/>
      <dgm:t>
        <a:bodyPr/>
        <a:lstStyle/>
        <a:p>
          <a:endParaRPr lang="es-ES" b="1"/>
        </a:p>
      </dgm:t>
    </dgm:pt>
    <dgm:pt modelId="{7C443586-9E1D-45D9-96D3-09C1ABC6AACB}" type="sibTrans" cxnId="{97FE0794-1645-42AC-AE36-D91768149708}">
      <dgm:prSet/>
      <dgm:spPr/>
      <dgm:t>
        <a:bodyPr/>
        <a:lstStyle/>
        <a:p>
          <a:endParaRPr lang="es-ES" b="1"/>
        </a:p>
      </dgm:t>
    </dgm:pt>
    <dgm:pt modelId="{26621FB4-9D6A-40D0-99FC-8CDCC5C96178}" type="pres">
      <dgm:prSet presAssocID="{13A63C34-0BC6-4DAB-A1CE-AAC3E7364C52}" presName="CompostProcess" presStyleCnt="0">
        <dgm:presLayoutVars>
          <dgm:dir/>
          <dgm:resizeHandles val="exact"/>
        </dgm:presLayoutVars>
      </dgm:prSet>
      <dgm:spPr/>
    </dgm:pt>
    <dgm:pt modelId="{DF869F0E-5239-44DC-85AF-82F4CC634F16}" type="pres">
      <dgm:prSet presAssocID="{13A63C34-0BC6-4DAB-A1CE-AAC3E7364C52}" presName="arrow" presStyleLbl="bgShp" presStyleIdx="0" presStyleCnt="1"/>
      <dgm:spPr/>
    </dgm:pt>
    <dgm:pt modelId="{FE841E87-81AD-4414-B558-D7492E0A8699}" type="pres">
      <dgm:prSet presAssocID="{13A63C34-0BC6-4DAB-A1CE-AAC3E7364C52}" presName="linearProcess" presStyleCnt="0"/>
      <dgm:spPr/>
    </dgm:pt>
    <dgm:pt modelId="{2D687A7F-B6AE-4074-A6F5-1A5A39467AF9}" type="pres">
      <dgm:prSet presAssocID="{690FF978-1C4A-48D3-8602-894F2EAA603D}" presName="textNode" presStyleLbl="node1" presStyleIdx="0" presStyleCnt="3">
        <dgm:presLayoutVars>
          <dgm:bulletEnabled val="1"/>
        </dgm:presLayoutVars>
      </dgm:prSet>
      <dgm:spPr/>
    </dgm:pt>
    <dgm:pt modelId="{F037056A-5A73-478E-9C7E-D0A8DD7075D5}" type="pres">
      <dgm:prSet presAssocID="{401364D8-5AB2-4164-BB18-152143E06E9A}" presName="sibTrans" presStyleCnt="0"/>
      <dgm:spPr/>
    </dgm:pt>
    <dgm:pt modelId="{DCBB2686-81F5-456E-8F0B-1E1C4B8CBEE9}" type="pres">
      <dgm:prSet presAssocID="{0F5863DB-ED8D-4EE2-950A-62CD1D07508D}" presName="textNode" presStyleLbl="node1" presStyleIdx="1" presStyleCnt="3">
        <dgm:presLayoutVars>
          <dgm:bulletEnabled val="1"/>
        </dgm:presLayoutVars>
      </dgm:prSet>
      <dgm:spPr/>
    </dgm:pt>
    <dgm:pt modelId="{FBCC95A2-A601-4B1E-936F-745935B9C5E1}" type="pres">
      <dgm:prSet presAssocID="{994CC81D-880F-4268-9FC5-3659704D8947}" presName="sibTrans" presStyleCnt="0"/>
      <dgm:spPr/>
    </dgm:pt>
    <dgm:pt modelId="{CFF7E955-26BE-4839-A1E7-0CCD7C84C33A}" type="pres">
      <dgm:prSet presAssocID="{5F1FD3D8-721B-4365-80AB-6C52B24C0C6A}" presName="textNode" presStyleLbl="node1" presStyleIdx="2" presStyleCnt="3">
        <dgm:presLayoutVars>
          <dgm:bulletEnabled val="1"/>
        </dgm:presLayoutVars>
      </dgm:prSet>
      <dgm:spPr/>
    </dgm:pt>
  </dgm:ptLst>
  <dgm:cxnLst>
    <dgm:cxn modelId="{DC7C8260-25DF-457B-9CF4-2482D052D694}" type="presOf" srcId="{690FF978-1C4A-48D3-8602-894F2EAA603D}" destId="{2D687A7F-B6AE-4074-A6F5-1A5A39467AF9}" srcOrd="0" destOrd="0" presId="urn:microsoft.com/office/officeart/2005/8/layout/hProcess9"/>
    <dgm:cxn modelId="{A419C86F-EAAA-4201-81D9-0EAEC8A85363}" type="presOf" srcId="{0F5863DB-ED8D-4EE2-950A-62CD1D07508D}" destId="{DCBB2686-81F5-456E-8F0B-1E1C4B8CBEE9}" srcOrd="0" destOrd="0" presId="urn:microsoft.com/office/officeart/2005/8/layout/hProcess9"/>
    <dgm:cxn modelId="{D5534385-48C7-4D99-A0EC-4D8FD8815ADF}" srcId="{13A63C34-0BC6-4DAB-A1CE-AAC3E7364C52}" destId="{690FF978-1C4A-48D3-8602-894F2EAA603D}" srcOrd="0" destOrd="0" parTransId="{DDB70F0B-372B-4AA2-8905-A378B36BF772}" sibTransId="{401364D8-5AB2-4164-BB18-152143E06E9A}"/>
    <dgm:cxn modelId="{97FE0794-1645-42AC-AE36-D91768149708}" srcId="{13A63C34-0BC6-4DAB-A1CE-AAC3E7364C52}" destId="{5F1FD3D8-721B-4365-80AB-6C52B24C0C6A}" srcOrd="2" destOrd="0" parTransId="{1336B1B6-E62C-457D-A1EC-2997714FE00A}" sibTransId="{7C443586-9E1D-45D9-96D3-09C1ABC6AACB}"/>
    <dgm:cxn modelId="{470F1C95-4D31-4C19-B783-DA9D93A145B4}" type="presOf" srcId="{13A63C34-0BC6-4DAB-A1CE-AAC3E7364C52}" destId="{26621FB4-9D6A-40D0-99FC-8CDCC5C96178}" srcOrd="0" destOrd="0" presId="urn:microsoft.com/office/officeart/2005/8/layout/hProcess9"/>
    <dgm:cxn modelId="{E72F6CD9-F360-4876-8173-3FB8E4BCB883}" srcId="{13A63C34-0BC6-4DAB-A1CE-AAC3E7364C52}" destId="{0F5863DB-ED8D-4EE2-950A-62CD1D07508D}" srcOrd="1" destOrd="0" parTransId="{92974175-D8EC-480F-95B3-9FCC1DD3B3D0}" sibTransId="{994CC81D-880F-4268-9FC5-3659704D8947}"/>
    <dgm:cxn modelId="{0F0D3AE6-AFD4-44BB-8643-859827D4033F}" type="presOf" srcId="{5F1FD3D8-721B-4365-80AB-6C52B24C0C6A}" destId="{CFF7E955-26BE-4839-A1E7-0CCD7C84C33A}" srcOrd="0" destOrd="0" presId="urn:microsoft.com/office/officeart/2005/8/layout/hProcess9"/>
    <dgm:cxn modelId="{2BD1289D-550B-44C0-86A7-89E2B3B0773A}" type="presParOf" srcId="{26621FB4-9D6A-40D0-99FC-8CDCC5C96178}" destId="{DF869F0E-5239-44DC-85AF-82F4CC634F16}" srcOrd="0" destOrd="0" presId="urn:microsoft.com/office/officeart/2005/8/layout/hProcess9"/>
    <dgm:cxn modelId="{55CDBF7D-2E00-4438-9375-CB52A77802AE}" type="presParOf" srcId="{26621FB4-9D6A-40D0-99FC-8CDCC5C96178}" destId="{FE841E87-81AD-4414-B558-D7492E0A8699}" srcOrd="1" destOrd="0" presId="urn:microsoft.com/office/officeart/2005/8/layout/hProcess9"/>
    <dgm:cxn modelId="{ED69230B-3612-4087-A5D0-82DFA8465E0F}" type="presParOf" srcId="{FE841E87-81AD-4414-B558-D7492E0A8699}" destId="{2D687A7F-B6AE-4074-A6F5-1A5A39467AF9}" srcOrd="0" destOrd="0" presId="urn:microsoft.com/office/officeart/2005/8/layout/hProcess9"/>
    <dgm:cxn modelId="{3334F755-7914-4582-AF7F-61C942A3045D}" type="presParOf" srcId="{FE841E87-81AD-4414-B558-D7492E0A8699}" destId="{F037056A-5A73-478E-9C7E-D0A8DD7075D5}" srcOrd="1" destOrd="0" presId="urn:microsoft.com/office/officeart/2005/8/layout/hProcess9"/>
    <dgm:cxn modelId="{477E0DEB-30E7-41CC-A4E2-2F19242E9567}" type="presParOf" srcId="{FE841E87-81AD-4414-B558-D7492E0A8699}" destId="{DCBB2686-81F5-456E-8F0B-1E1C4B8CBEE9}" srcOrd="2" destOrd="0" presId="urn:microsoft.com/office/officeart/2005/8/layout/hProcess9"/>
    <dgm:cxn modelId="{21207280-1023-4F5B-A09B-A6BF09CE7084}" type="presParOf" srcId="{FE841E87-81AD-4414-B558-D7492E0A8699}" destId="{FBCC95A2-A601-4B1E-936F-745935B9C5E1}" srcOrd="3" destOrd="0" presId="urn:microsoft.com/office/officeart/2005/8/layout/hProcess9"/>
    <dgm:cxn modelId="{AA7E4717-D453-4CA6-A65E-31B7367D9CF9}" type="presParOf" srcId="{FE841E87-81AD-4414-B558-D7492E0A8699}" destId="{CFF7E955-26BE-4839-A1E7-0CCD7C84C33A}"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01C2E8-4404-4C59-AB9D-11CE04318AE6}">
      <dsp:nvSpPr>
        <dsp:cNvPr id="0" name=""/>
        <dsp:cNvSpPr/>
      </dsp:nvSpPr>
      <dsp:spPr>
        <a:xfrm rot="10800000">
          <a:off x="644651" y="1301"/>
          <a:ext cx="2155252" cy="407148"/>
        </a:xfrm>
        <a:prstGeom prst="homePlate">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541" tIns="72390" rIns="135128" bIns="72390" numCol="1" spcCol="1270" anchor="ctr" anchorCtr="0">
          <a:noAutofit/>
        </a:bodyPr>
        <a:lstStyle/>
        <a:p>
          <a:pPr marL="0" lvl="0" indent="0" algn="ctr" defTabSz="844550">
            <a:lnSpc>
              <a:spcPct val="90000"/>
            </a:lnSpc>
            <a:spcBef>
              <a:spcPct val="0"/>
            </a:spcBef>
            <a:spcAft>
              <a:spcPct val="35000"/>
            </a:spcAft>
            <a:buNone/>
          </a:pPr>
          <a:r>
            <a:rPr lang="es-ES" sz="1900" kern="1200" dirty="0"/>
            <a:t>Calor</a:t>
          </a:r>
        </a:p>
      </dsp:txBody>
      <dsp:txXfrm rot="10800000">
        <a:off x="746438" y="1301"/>
        <a:ext cx="2053465" cy="407148"/>
      </dsp:txXfrm>
    </dsp:sp>
    <dsp:sp modelId="{7A8696CD-AF62-4B7C-BA30-92BEA986BAE1}">
      <dsp:nvSpPr>
        <dsp:cNvPr id="0" name=""/>
        <dsp:cNvSpPr/>
      </dsp:nvSpPr>
      <dsp:spPr>
        <a:xfrm>
          <a:off x="441077" y="1301"/>
          <a:ext cx="407148" cy="40714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BDA071D-4780-45BF-9043-182426279E0E}">
      <dsp:nvSpPr>
        <dsp:cNvPr id="0" name=""/>
        <dsp:cNvSpPr/>
      </dsp:nvSpPr>
      <dsp:spPr>
        <a:xfrm rot="10800000">
          <a:off x="644651" y="529986"/>
          <a:ext cx="2155252" cy="407148"/>
        </a:xfrm>
        <a:prstGeom prst="homePlate">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541" tIns="72390" rIns="135128" bIns="72390" numCol="1" spcCol="1270" anchor="ctr" anchorCtr="0">
          <a:noAutofit/>
        </a:bodyPr>
        <a:lstStyle/>
        <a:p>
          <a:pPr marL="0" lvl="0" indent="0" algn="ctr" defTabSz="844550">
            <a:lnSpc>
              <a:spcPct val="90000"/>
            </a:lnSpc>
            <a:spcBef>
              <a:spcPct val="0"/>
            </a:spcBef>
            <a:spcAft>
              <a:spcPct val="35000"/>
            </a:spcAft>
            <a:buNone/>
          </a:pPr>
          <a:r>
            <a:rPr lang="es-ES" sz="1900" kern="1200" dirty="0"/>
            <a:t>Humedad</a:t>
          </a:r>
        </a:p>
      </dsp:txBody>
      <dsp:txXfrm rot="10800000">
        <a:off x="746438" y="529986"/>
        <a:ext cx="2053465" cy="407148"/>
      </dsp:txXfrm>
    </dsp:sp>
    <dsp:sp modelId="{D655996A-67E2-435B-88CD-15256E3F44AC}">
      <dsp:nvSpPr>
        <dsp:cNvPr id="0" name=""/>
        <dsp:cNvSpPr/>
      </dsp:nvSpPr>
      <dsp:spPr>
        <a:xfrm>
          <a:off x="441077" y="529986"/>
          <a:ext cx="407148" cy="407148"/>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40DF080-C1F8-466F-AC0B-36E781E29DAB}">
      <dsp:nvSpPr>
        <dsp:cNvPr id="0" name=""/>
        <dsp:cNvSpPr/>
      </dsp:nvSpPr>
      <dsp:spPr>
        <a:xfrm rot="10800000">
          <a:off x="644651" y="1058671"/>
          <a:ext cx="2155252" cy="407148"/>
        </a:xfrm>
        <a:prstGeom prst="homePlate">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541" tIns="72390" rIns="135128" bIns="72390" numCol="1" spcCol="1270" anchor="ctr" anchorCtr="0">
          <a:noAutofit/>
        </a:bodyPr>
        <a:lstStyle/>
        <a:p>
          <a:pPr marL="0" lvl="0" indent="0" algn="ctr" defTabSz="844550">
            <a:lnSpc>
              <a:spcPct val="90000"/>
            </a:lnSpc>
            <a:spcBef>
              <a:spcPct val="0"/>
            </a:spcBef>
            <a:spcAft>
              <a:spcPct val="35000"/>
            </a:spcAft>
            <a:buNone/>
          </a:pPr>
          <a:r>
            <a:rPr lang="es-ES" sz="1900" kern="1200" dirty="0"/>
            <a:t>Contacto</a:t>
          </a:r>
        </a:p>
      </dsp:txBody>
      <dsp:txXfrm rot="10800000">
        <a:off x="746438" y="1058671"/>
        <a:ext cx="2053465" cy="407148"/>
      </dsp:txXfrm>
    </dsp:sp>
    <dsp:sp modelId="{E49B280D-7D40-4891-BA1A-F7F3CD141957}">
      <dsp:nvSpPr>
        <dsp:cNvPr id="0" name=""/>
        <dsp:cNvSpPr/>
      </dsp:nvSpPr>
      <dsp:spPr>
        <a:xfrm>
          <a:off x="441077" y="1058671"/>
          <a:ext cx="407148" cy="407148"/>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4000" b="-4000"/>
          </a:stretch>
        </a:blip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E34C8BE-CFD9-47A2-B148-812C09A74F14}">
      <dsp:nvSpPr>
        <dsp:cNvPr id="0" name=""/>
        <dsp:cNvSpPr/>
      </dsp:nvSpPr>
      <dsp:spPr>
        <a:xfrm rot="10800000">
          <a:off x="644651" y="1587356"/>
          <a:ext cx="2155252" cy="407148"/>
        </a:xfrm>
        <a:prstGeom prst="homePlate">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541" tIns="72390" rIns="135128" bIns="72390" numCol="1" spcCol="1270" anchor="ctr" anchorCtr="0">
          <a:noAutofit/>
        </a:bodyPr>
        <a:lstStyle/>
        <a:p>
          <a:pPr marL="0" lvl="0" indent="0" algn="ctr" defTabSz="844550">
            <a:lnSpc>
              <a:spcPct val="90000"/>
            </a:lnSpc>
            <a:spcBef>
              <a:spcPct val="0"/>
            </a:spcBef>
            <a:spcAft>
              <a:spcPct val="35000"/>
            </a:spcAft>
            <a:buNone/>
          </a:pPr>
          <a:r>
            <a:rPr lang="es-ES" sz="1900" kern="1200" dirty="0"/>
            <a:t>Luz</a:t>
          </a:r>
        </a:p>
      </dsp:txBody>
      <dsp:txXfrm rot="10800000">
        <a:off x="746438" y="1587356"/>
        <a:ext cx="2053465" cy="407148"/>
      </dsp:txXfrm>
    </dsp:sp>
    <dsp:sp modelId="{41CFF7AB-FECD-4E03-82C5-9421D1EBF983}">
      <dsp:nvSpPr>
        <dsp:cNvPr id="0" name=""/>
        <dsp:cNvSpPr/>
      </dsp:nvSpPr>
      <dsp:spPr>
        <a:xfrm>
          <a:off x="441077" y="1587356"/>
          <a:ext cx="407148" cy="407148"/>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21000" r="-21000"/>
          </a:stretch>
        </a:blip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90B4208-EB6F-43E7-80C7-ECECF3C13321}">
      <dsp:nvSpPr>
        <dsp:cNvPr id="0" name=""/>
        <dsp:cNvSpPr/>
      </dsp:nvSpPr>
      <dsp:spPr>
        <a:xfrm rot="10800000">
          <a:off x="644651" y="2116041"/>
          <a:ext cx="2155252" cy="407148"/>
        </a:xfrm>
        <a:prstGeom prst="homePlate">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541" tIns="72390" rIns="135128" bIns="72390" numCol="1" spcCol="1270" anchor="ctr" anchorCtr="0">
          <a:noAutofit/>
        </a:bodyPr>
        <a:lstStyle/>
        <a:p>
          <a:pPr marL="0" lvl="0" indent="0" algn="ctr" defTabSz="844550">
            <a:lnSpc>
              <a:spcPct val="90000"/>
            </a:lnSpc>
            <a:spcBef>
              <a:spcPct val="0"/>
            </a:spcBef>
            <a:spcAft>
              <a:spcPct val="35000"/>
            </a:spcAft>
            <a:buNone/>
          </a:pPr>
          <a:r>
            <a:rPr lang="es-ES" sz="1900" kern="1200" dirty="0"/>
            <a:t>Distancia </a:t>
          </a:r>
        </a:p>
      </dsp:txBody>
      <dsp:txXfrm rot="10800000">
        <a:off x="746438" y="2116041"/>
        <a:ext cx="2053465" cy="407148"/>
      </dsp:txXfrm>
    </dsp:sp>
    <dsp:sp modelId="{8224ED83-81BF-46DD-A649-199AFC75F17E}">
      <dsp:nvSpPr>
        <dsp:cNvPr id="0" name=""/>
        <dsp:cNvSpPr/>
      </dsp:nvSpPr>
      <dsp:spPr>
        <a:xfrm>
          <a:off x="441077" y="2116041"/>
          <a:ext cx="407148" cy="407148"/>
        </a:xfrm>
        <a:prstGeom prst="ellipse">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a:stretch>
        </a:blip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01C2E8-4404-4C59-AB9D-11CE04318AE6}">
      <dsp:nvSpPr>
        <dsp:cNvPr id="0" name=""/>
        <dsp:cNvSpPr/>
      </dsp:nvSpPr>
      <dsp:spPr>
        <a:xfrm rot="10800000">
          <a:off x="671688" y="921"/>
          <a:ext cx="2155252" cy="515296"/>
        </a:xfrm>
        <a:prstGeom prst="homePlate">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232" tIns="72390" rIns="135128" bIns="72390" numCol="1" spcCol="1270" anchor="ctr" anchorCtr="0">
          <a:noAutofit/>
        </a:bodyPr>
        <a:lstStyle/>
        <a:p>
          <a:pPr marL="0" lvl="0" indent="0" algn="ctr" defTabSz="844550">
            <a:lnSpc>
              <a:spcPct val="90000"/>
            </a:lnSpc>
            <a:spcBef>
              <a:spcPct val="0"/>
            </a:spcBef>
            <a:spcAft>
              <a:spcPct val="35000"/>
            </a:spcAft>
            <a:buNone/>
          </a:pPr>
          <a:r>
            <a:rPr lang="es-ES" sz="1900" kern="1200" dirty="0"/>
            <a:t>Movimiento</a:t>
          </a:r>
        </a:p>
      </dsp:txBody>
      <dsp:txXfrm rot="10800000">
        <a:off x="800512" y="921"/>
        <a:ext cx="2026428" cy="515296"/>
      </dsp:txXfrm>
    </dsp:sp>
    <dsp:sp modelId="{7A8696CD-AF62-4B7C-BA30-92BEA986BAE1}">
      <dsp:nvSpPr>
        <dsp:cNvPr id="0" name=""/>
        <dsp:cNvSpPr/>
      </dsp:nvSpPr>
      <dsp:spPr>
        <a:xfrm>
          <a:off x="414040" y="921"/>
          <a:ext cx="515296" cy="515296"/>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9000" r="-29000"/>
          </a:stretch>
        </a:blip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BDA071D-4780-45BF-9043-182426279E0E}">
      <dsp:nvSpPr>
        <dsp:cNvPr id="0" name=""/>
        <dsp:cNvSpPr/>
      </dsp:nvSpPr>
      <dsp:spPr>
        <a:xfrm rot="10800000">
          <a:off x="671688" y="670038"/>
          <a:ext cx="2155252" cy="515296"/>
        </a:xfrm>
        <a:prstGeom prst="homePlate">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232" tIns="72390" rIns="135128" bIns="72390" numCol="1" spcCol="1270" anchor="ctr" anchorCtr="0">
          <a:noAutofit/>
        </a:bodyPr>
        <a:lstStyle/>
        <a:p>
          <a:pPr marL="0" lvl="0" indent="0" algn="ctr" defTabSz="844550">
            <a:lnSpc>
              <a:spcPct val="90000"/>
            </a:lnSpc>
            <a:spcBef>
              <a:spcPct val="0"/>
            </a:spcBef>
            <a:spcAft>
              <a:spcPct val="35000"/>
            </a:spcAft>
            <a:buNone/>
          </a:pPr>
          <a:r>
            <a:rPr lang="es-ES" sz="1900" kern="1200" dirty="0"/>
            <a:t>Luz</a:t>
          </a:r>
        </a:p>
      </dsp:txBody>
      <dsp:txXfrm rot="10800000">
        <a:off x="800512" y="670038"/>
        <a:ext cx="2026428" cy="515296"/>
      </dsp:txXfrm>
    </dsp:sp>
    <dsp:sp modelId="{D655996A-67E2-435B-88CD-15256E3F44AC}">
      <dsp:nvSpPr>
        <dsp:cNvPr id="0" name=""/>
        <dsp:cNvSpPr/>
      </dsp:nvSpPr>
      <dsp:spPr>
        <a:xfrm>
          <a:off x="414040" y="670038"/>
          <a:ext cx="515296" cy="515296"/>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3000" b="-3000"/>
          </a:stretch>
        </a:blip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40DF080-C1F8-466F-AC0B-36E781E29DAB}">
      <dsp:nvSpPr>
        <dsp:cNvPr id="0" name=""/>
        <dsp:cNvSpPr/>
      </dsp:nvSpPr>
      <dsp:spPr>
        <a:xfrm rot="10800000">
          <a:off x="671688" y="1339155"/>
          <a:ext cx="2155252" cy="515296"/>
        </a:xfrm>
        <a:prstGeom prst="homePlate">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232" tIns="72390" rIns="135128" bIns="72390" numCol="1" spcCol="1270" anchor="ctr" anchorCtr="0">
          <a:noAutofit/>
        </a:bodyPr>
        <a:lstStyle/>
        <a:p>
          <a:pPr marL="0" lvl="0" indent="0" algn="ctr" defTabSz="844550">
            <a:lnSpc>
              <a:spcPct val="90000"/>
            </a:lnSpc>
            <a:spcBef>
              <a:spcPct val="0"/>
            </a:spcBef>
            <a:spcAft>
              <a:spcPct val="35000"/>
            </a:spcAft>
            <a:buNone/>
          </a:pPr>
          <a:r>
            <a:rPr lang="es-ES" sz="1900" kern="1200" dirty="0"/>
            <a:t>Sonido </a:t>
          </a:r>
        </a:p>
      </dsp:txBody>
      <dsp:txXfrm rot="10800000">
        <a:off x="800512" y="1339155"/>
        <a:ext cx="2026428" cy="515296"/>
      </dsp:txXfrm>
    </dsp:sp>
    <dsp:sp modelId="{E49B280D-7D40-4891-BA1A-F7F3CD141957}">
      <dsp:nvSpPr>
        <dsp:cNvPr id="0" name=""/>
        <dsp:cNvSpPr/>
      </dsp:nvSpPr>
      <dsp:spPr>
        <a:xfrm>
          <a:off x="414040" y="1339155"/>
          <a:ext cx="515296" cy="515296"/>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90B4208-EB6F-43E7-80C7-ECECF3C13321}">
      <dsp:nvSpPr>
        <dsp:cNvPr id="0" name=""/>
        <dsp:cNvSpPr/>
      </dsp:nvSpPr>
      <dsp:spPr>
        <a:xfrm rot="10800000">
          <a:off x="671688" y="2008272"/>
          <a:ext cx="2155252" cy="515296"/>
        </a:xfrm>
        <a:prstGeom prst="homePlate">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232" tIns="72390" rIns="135128" bIns="72390" numCol="1" spcCol="1270" anchor="ctr" anchorCtr="0">
          <a:noAutofit/>
        </a:bodyPr>
        <a:lstStyle/>
        <a:p>
          <a:pPr marL="0" lvl="0" indent="0" algn="ctr" defTabSz="844550">
            <a:lnSpc>
              <a:spcPct val="90000"/>
            </a:lnSpc>
            <a:spcBef>
              <a:spcPct val="0"/>
            </a:spcBef>
            <a:spcAft>
              <a:spcPct val="35000"/>
            </a:spcAft>
            <a:buNone/>
          </a:pPr>
          <a:r>
            <a:rPr lang="es-ES" sz="1900" kern="1200" dirty="0"/>
            <a:t>Rotación </a:t>
          </a:r>
        </a:p>
      </dsp:txBody>
      <dsp:txXfrm rot="10800000">
        <a:off x="800512" y="2008272"/>
        <a:ext cx="2026428" cy="515296"/>
      </dsp:txXfrm>
    </dsp:sp>
    <dsp:sp modelId="{8224ED83-81BF-46DD-A649-199AFC75F17E}">
      <dsp:nvSpPr>
        <dsp:cNvPr id="0" name=""/>
        <dsp:cNvSpPr/>
      </dsp:nvSpPr>
      <dsp:spPr>
        <a:xfrm>
          <a:off x="414040" y="2008272"/>
          <a:ext cx="515296" cy="515296"/>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869F0E-5239-44DC-85AF-82F4CC634F16}">
      <dsp:nvSpPr>
        <dsp:cNvPr id="0" name=""/>
        <dsp:cNvSpPr/>
      </dsp:nvSpPr>
      <dsp:spPr>
        <a:xfrm>
          <a:off x="486813" y="0"/>
          <a:ext cx="5517219" cy="3496747"/>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D687A7F-B6AE-4074-A6F5-1A5A39467AF9}">
      <dsp:nvSpPr>
        <dsp:cNvPr id="0" name=""/>
        <dsp:cNvSpPr/>
      </dsp:nvSpPr>
      <dsp:spPr>
        <a:xfrm>
          <a:off x="4289" y="1049024"/>
          <a:ext cx="2084162" cy="1398698"/>
        </a:xfrm>
        <a:prstGeom prst="roundRect">
          <a:avLst/>
        </a:prstGeom>
        <a:blipFill dpi="0" rotWithShape="0">
          <a:blip xmlns:r="http://schemas.openxmlformats.org/officeDocument/2006/relationships" r:embed="rId1">
            <a:duotone>
              <a:schemeClr val="bg2">
                <a:shade val="45000"/>
                <a:satMod val="135000"/>
              </a:schemeClr>
              <a:prstClr val="white"/>
            </a:duotone>
            <a:extLst>
              <a:ext uri="{28A0092B-C50C-407E-A947-70E740481C1C}">
                <a14:useLocalDpi xmlns:a14="http://schemas.microsoft.com/office/drawing/2010/main" val="0"/>
              </a:ext>
            </a:extLst>
          </a:blip>
          <a:srcRect/>
          <a:stretch>
            <a:fillRect/>
          </a:stretch>
        </a:blipFill>
        <a:ln w="12700" cap="flat" cmpd="sng" algn="ctr">
          <a:solidFill>
            <a:srgbClr val="92D05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b="1" kern="1200" dirty="0">
              <a:solidFill>
                <a:schemeClr val="tx1"/>
              </a:solidFill>
            </a:rPr>
            <a:t>Entradas</a:t>
          </a:r>
        </a:p>
      </dsp:txBody>
      <dsp:txXfrm>
        <a:off x="72568" y="1117303"/>
        <a:ext cx="1947604" cy="1262140"/>
      </dsp:txXfrm>
    </dsp:sp>
    <dsp:sp modelId="{DCBB2686-81F5-456E-8F0B-1E1C4B8CBEE9}">
      <dsp:nvSpPr>
        <dsp:cNvPr id="0" name=""/>
        <dsp:cNvSpPr/>
      </dsp:nvSpPr>
      <dsp:spPr>
        <a:xfrm>
          <a:off x="2203341" y="1049024"/>
          <a:ext cx="2084162" cy="1398698"/>
        </a:xfrm>
        <a:prstGeom prst="roundRect">
          <a:avLst/>
        </a:prstGeom>
        <a:blipFill dpi="0" rotWithShape="0">
          <a:blip xmlns:r="http://schemas.openxmlformats.org/officeDocument/2006/relationships" r:embed="rId2">
            <a:lum bright="70000" contrast="-70000"/>
            <a:extLst>
              <a:ext uri="{28A0092B-C50C-407E-A947-70E740481C1C}">
                <a14:useLocalDpi xmlns:a14="http://schemas.microsoft.com/office/drawing/2010/main" val="0"/>
              </a:ext>
            </a:extLst>
          </a:blip>
          <a:srcRect/>
          <a:stretch>
            <a:fillRect/>
          </a:stretch>
        </a:blipFill>
        <a:ln w="12700" cap="flat" cmpd="sng" algn="ctr">
          <a:solidFill>
            <a:srgbClr val="92D05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b="1" kern="1200" dirty="0">
              <a:solidFill>
                <a:schemeClr val="tx1"/>
              </a:solidFill>
            </a:rPr>
            <a:t>Procesamiento</a:t>
          </a:r>
        </a:p>
      </dsp:txBody>
      <dsp:txXfrm>
        <a:off x="2271620" y="1117303"/>
        <a:ext cx="1947604" cy="1262140"/>
      </dsp:txXfrm>
    </dsp:sp>
    <dsp:sp modelId="{CFF7E955-26BE-4839-A1E7-0CCD7C84C33A}">
      <dsp:nvSpPr>
        <dsp:cNvPr id="0" name=""/>
        <dsp:cNvSpPr/>
      </dsp:nvSpPr>
      <dsp:spPr>
        <a:xfrm>
          <a:off x="4402393" y="1049024"/>
          <a:ext cx="2084162" cy="1398698"/>
        </a:xfrm>
        <a:prstGeom prst="roundRect">
          <a:avLst/>
        </a:prstGeom>
        <a:blipFill dpi="0" rotWithShape="0">
          <a:blip xmlns:r="http://schemas.openxmlformats.org/officeDocument/2006/relationships" r:embed="rId3">
            <a:lum bright="70000" contrast="-70000"/>
            <a:extLst>
              <a:ext uri="{28A0092B-C50C-407E-A947-70E740481C1C}">
                <a14:useLocalDpi xmlns:a14="http://schemas.microsoft.com/office/drawing/2010/main" val="0"/>
              </a:ext>
            </a:extLst>
          </a:blip>
          <a:srcRect/>
          <a:stretch>
            <a:fillRect/>
          </a:stretch>
        </a:blipFill>
        <a:ln w="12700" cap="flat" cmpd="sng" algn="ctr">
          <a:solidFill>
            <a:srgbClr val="92D05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b="1" kern="1200" dirty="0">
              <a:solidFill>
                <a:schemeClr val="tx1"/>
              </a:solidFill>
            </a:rPr>
            <a:t>Salidas</a:t>
          </a:r>
        </a:p>
      </dsp:txBody>
      <dsp:txXfrm>
        <a:off x="4470672" y="1117303"/>
        <a:ext cx="1947604" cy="1262140"/>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g>
</file>

<file path=ppt/media/image6.png>
</file>

<file path=ppt/media/image60.png>
</file>

<file path=ppt/media/image61.png>
</file>

<file path=ppt/media/image62.png>
</file>

<file path=ppt/media/image63.png>
</file>

<file path=ppt/media/image64.png>
</file>

<file path=ppt/media/image65.sv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F74B46-FE1D-46ED-9ED2-5480FB599AA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175F5D3F-18F4-4EDD-8A45-D0EBFACBC8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FAB8476A-FB79-4664-BC28-05462E688FEA}"/>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C169FCB4-34DE-4B72-BCDD-D96273BF3B9D}"/>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1963C5E-D5B8-4465-8164-0E6B4BFF72C7}"/>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807091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2943A7-EA74-4360-990A-47BC630E1B1A}"/>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B521019C-47BA-4761-911E-37500051B943}"/>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43D0F1EB-63CF-435D-A550-BF9CB5561970}"/>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249994C1-6CBF-4C30-8B0A-680AD290A75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FBCDA52-B644-410F-ADA5-5C6433C2C152}"/>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839371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59116D0-D166-46B2-B3BC-045334D5502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64B770B7-0A15-432D-B53F-5223166BA50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8308245-93F3-4604-B380-7D64DE2BCFD2}"/>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CFD8A23C-D2B3-43AF-8C4C-F2F99E655DB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CC9DB050-C16E-4CDC-899E-1D274B0C47CE}"/>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4216256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B52F94-26F1-4342-AEC7-3E236840CF2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AAA9A513-28C8-4FF1-8C4E-90CD3B949FB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E34B169E-0129-4445-9C44-4AD895919093}"/>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07EABE25-DA48-4A5A-9F70-83F964DA6C8C}"/>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355A149-63DC-418E-A100-F54511B22BAD}"/>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550024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779F9B-80FF-40C6-9791-1AF29CB7BF3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C774213-25D8-4C53-BC2E-0B0868258F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D088E04-FC86-4424-8361-9C3BEE887DE4}"/>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1D026999-48B5-4AC8-A221-D67DC812B12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EEA5A97-F484-4010-8473-4E3E63C9372C}"/>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366627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F1DD2C-3554-4F17-9CC8-ED1217DE8D25}"/>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EA8D408-1027-46D5-9DD2-3D0AA4D7DB0A}"/>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4483B0FE-8171-4485-B119-4037ED50FF26}"/>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6AFEA905-CBF5-4D68-B5B1-530A64143E12}"/>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6" name="Marcador de pie de página 5">
            <a:extLst>
              <a:ext uri="{FF2B5EF4-FFF2-40B4-BE49-F238E27FC236}">
                <a16:creationId xmlns:a16="http://schemas.microsoft.com/office/drawing/2014/main" id="{CC718F49-5230-4CA5-9AE9-A4712E1959A1}"/>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CE046EC-E217-41B2-8C98-08C70B8F48C1}"/>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2007029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E40CC6-9112-464B-8E3F-75303D81B30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88B91C9-33C7-4E81-AB68-732A12012B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45642C5B-C016-466C-876F-507ECEDCE94A}"/>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F5045DF3-805A-46EC-A5E7-5EC28F3960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ADF13908-39FE-4D00-9924-B8BE24DD8133}"/>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F56850E8-45EB-46CE-856C-E50DFE255226}"/>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8" name="Marcador de pie de página 7">
            <a:extLst>
              <a:ext uri="{FF2B5EF4-FFF2-40B4-BE49-F238E27FC236}">
                <a16:creationId xmlns:a16="http://schemas.microsoft.com/office/drawing/2014/main" id="{5DE7A495-A11F-4007-89D7-923D9F7AE8DB}"/>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41552B76-F70B-4A34-B172-6A5029DF59D1}"/>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888481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E0E414-48D1-467F-9FCD-48AE3CA4552E}"/>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0DCFBEDD-D512-44E1-85A8-047EE96D27EB}"/>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4" name="Marcador de pie de página 3">
            <a:extLst>
              <a:ext uri="{FF2B5EF4-FFF2-40B4-BE49-F238E27FC236}">
                <a16:creationId xmlns:a16="http://schemas.microsoft.com/office/drawing/2014/main" id="{A3A8608C-7633-4A7B-B76D-186753AA0B55}"/>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B62B2D24-EF11-4D8C-BD7C-F18815218B63}"/>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231592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FD434EB8-9921-4AF5-8809-F0B2C132EBCF}"/>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3" name="Marcador de pie de página 2">
            <a:extLst>
              <a:ext uri="{FF2B5EF4-FFF2-40B4-BE49-F238E27FC236}">
                <a16:creationId xmlns:a16="http://schemas.microsoft.com/office/drawing/2014/main" id="{E99A16CF-5B4D-4D9D-B2A9-7F2E9F4D1B20}"/>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614F443C-DEE4-4507-A9E0-BC671D534C7B}"/>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28169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191F04-79E7-438F-9D91-97D04981D37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0EE64C7E-9A13-4F3A-B095-1DA77D47B9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AB4E6BC8-C3F9-494E-9380-C0FEFC2322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B8B6C97-6DCB-4E01-AED4-1DCB672E9B6E}"/>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6" name="Marcador de pie de página 5">
            <a:extLst>
              <a:ext uri="{FF2B5EF4-FFF2-40B4-BE49-F238E27FC236}">
                <a16:creationId xmlns:a16="http://schemas.microsoft.com/office/drawing/2014/main" id="{75D85F6B-76F8-46FE-8B62-5D2964F5F2B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7D6BDBA-F48F-4729-9F1D-1FDA9D5E1699}"/>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876777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E562B6-C6D7-4FA8-A0BB-74450771BFA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606A9F5F-A423-42E9-AB4C-910FACCDC4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9653A237-DE55-416D-92DC-1144AE3271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EF1A42B-FD73-451C-A145-D061961387B6}"/>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6" name="Marcador de pie de página 5">
            <a:extLst>
              <a:ext uri="{FF2B5EF4-FFF2-40B4-BE49-F238E27FC236}">
                <a16:creationId xmlns:a16="http://schemas.microsoft.com/office/drawing/2014/main" id="{9E66573A-4A52-4060-866C-4409FBCEBAD0}"/>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38D54D5-E1AA-45EC-AE30-907810592B46}"/>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830780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10000"/>
          </a:schemeClr>
        </a:soli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533C720-3FBA-4163-841A-142B06D2EA3B}"/>
              </a:ext>
            </a:extLst>
          </p:cNvPr>
          <p:cNvSpPr>
            <a:spLocks noGrp="1"/>
          </p:cNvSpPr>
          <p:nvPr>
            <p:ph type="title"/>
          </p:nvPr>
        </p:nvSpPr>
        <p:spPr>
          <a:xfrm>
            <a:off x="540000" y="42777"/>
            <a:ext cx="11112000" cy="764048"/>
          </a:xfrm>
          <a:prstGeom prst="rect">
            <a:avLst/>
          </a:prstGeom>
        </p:spPr>
        <p:txBody>
          <a:bodyPr vert="horz" lIns="91440" tIns="45720" rIns="91440" bIns="45720" rtlCol="0" anchor="ctr">
            <a:normAutofit/>
          </a:bodyPr>
          <a:lstStyle/>
          <a:p>
            <a:r>
              <a:rPr lang="es-ES" dirty="0"/>
              <a:t>Haga clic para modificar el estilo de título</a:t>
            </a:r>
            <a:endParaRPr lang="es-MX" dirty="0"/>
          </a:p>
        </p:txBody>
      </p:sp>
      <p:sp>
        <p:nvSpPr>
          <p:cNvPr id="3" name="Marcador de texto 2">
            <a:extLst>
              <a:ext uri="{FF2B5EF4-FFF2-40B4-BE49-F238E27FC236}">
                <a16:creationId xmlns:a16="http://schemas.microsoft.com/office/drawing/2014/main" id="{CDACF6B5-D843-44BB-B637-AD01741E87D7}"/>
              </a:ext>
            </a:extLst>
          </p:cNvPr>
          <p:cNvSpPr>
            <a:spLocks noGrp="1"/>
          </p:cNvSpPr>
          <p:nvPr>
            <p:ph type="body" idx="1"/>
          </p:nvPr>
        </p:nvSpPr>
        <p:spPr>
          <a:xfrm>
            <a:off x="540000" y="989704"/>
            <a:ext cx="11112000" cy="5328295"/>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MX" dirty="0"/>
          </a:p>
        </p:txBody>
      </p:sp>
      <p:sp>
        <p:nvSpPr>
          <p:cNvPr id="4" name="Marcador de fecha 3">
            <a:extLst>
              <a:ext uri="{FF2B5EF4-FFF2-40B4-BE49-F238E27FC236}">
                <a16:creationId xmlns:a16="http://schemas.microsoft.com/office/drawing/2014/main" id="{52208D04-7A62-457E-BCE0-7BFED9FBAA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7C535B92-35A2-41E4-B98C-10855947FE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45D484D8-017F-4771-B574-C6B81E9884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C8D7E8-B857-470B-99E0-7223A888D0A0}" type="slidenum">
              <a:rPr lang="es-MX" smtClean="0"/>
              <a:t>‹Nº›</a:t>
            </a:fld>
            <a:endParaRPr lang="es-MX"/>
          </a:p>
        </p:txBody>
      </p:sp>
      <p:pic>
        <p:nvPicPr>
          <p:cNvPr id="7" name="Imagen 6">
            <a:extLst>
              <a:ext uri="{FF2B5EF4-FFF2-40B4-BE49-F238E27FC236}">
                <a16:creationId xmlns:a16="http://schemas.microsoft.com/office/drawing/2014/main" id="{404C4A59-7E24-46A6-9AB4-FBF2BDB170A2}"/>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118801" y="6393175"/>
            <a:ext cx="1891362" cy="422049"/>
          </a:xfrm>
          <a:prstGeom prst="rect">
            <a:avLst/>
          </a:prstGeom>
        </p:spPr>
      </p:pic>
    </p:spTree>
    <p:extLst>
      <p:ext uri="{BB962C8B-B14F-4D97-AF65-F5344CB8AC3E}">
        <p14:creationId xmlns:p14="http://schemas.microsoft.com/office/powerpoint/2010/main" val="144838817"/>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just"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just"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Layout" Target="../diagrams/layout1.xml"/><Relationship Id="rId7" Type="http://schemas.openxmlformats.org/officeDocument/2006/relationships/image" Target="../media/image28.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image" Target="../media/image32.svg"/><Relationship Id="rId5" Type="http://schemas.openxmlformats.org/officeDocument/2006/relationships/diagramColors" Target="../diagrams/colors1.xml"/><Relationship Id="rId10" Type="http://schemas.openxmlformats.org/officeDocument/2006/relationships/image" Target="../media/image31.png"/><Relationship Id="rId4" Type="http://schemas.openxmlformats.org/officeDocument/2006/relationships/diagramQuickStyle" Target="../diagrams/quickStyle1.xml"/><Relationship Id="rId9" Type="http://schemas.openxmlformats.org/officeDocument/2006/relationships/image" Target="../media/image30.svg"/></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Layout" Target="../diagrams/layout2.xml"/><Relationship Id="rId7" Type="http://schemas.openxmlformats.org/officeDocument/2006/relationships/image" Target="../media/image28.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openxmlformats.org/officeDocument/2006/relationships/image" Target="../media/image32.svg"/><Relationship Id="rId5" Type="http://schemas.openxmlformats.org/officeDocument/2006/relationships/diagramColors" Target="../diagrams/colors2.xml"/><Relationship Id="rId10" Type="http://schemas.openxmlformats.org/officeDocument/2006/relationships/image" Target="../media/image31.png"/><Relationship Id="rId4" Type="http://schemas.openxmlformats.org/officeDocument/2006/relationships/diagramQuickStyle" Target="../diagrams/quickStyle2.xml"/><Relationship Id="rId9" Type="http://schemas.openxmlformats.org/officeDocument/2006/relationships/image" Target="../media/image30.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6.xml"/><Relationship Id="rId5" Type="http://schemas.openxmlformats.org/officeDocument/2006/relationships/image" Target="../media/image45.png"/><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31.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9.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 Id="rId5" Type="http://schemas.openxmlformats.org/officeDocument/2006/relationships/image" Target="../media/image65.svg"/><Relationship Id="rId4" Type="http://schemas.openxmlformats.org/officeDocument/2006/relationships/image" Target="../media/image6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38.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 Id="rId5" Type="http://schemas.openxmlformats.org/officeDocument/2006/relationships/image" Target="../media/image72.png"/><Relationship Id="rId4" Type="http://schemas.openxmlformats.org/officeDocument/2006/relationships/image" Target="../media/image7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NNF9NqR8DO4" TargetMode="External"/><Relationship Id="rId2" Type="http://schemas.openxmlformats.org/officeDocument/2006/relationships/hyperlink" Target="https://www.youtube.com/watch?v=dzcG5a5kd2M" TargetMode="External"/><Relationship Id="rId1" Type="http://schemas.openxmlformats.org/officeDocument/2006/relationships/slideLayout" Target="../slideLayouts/slideLayout2.xml"/><Relationship Id="rId4" Type="http://schemas.openxmlformats.org/officeDocument/2006/relationships/hyperlink" Target="https://www.youtube.com/watch?v=EHiiNhLRIGc"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76C1CD-1C5B-67C3-DA98-B5F0220C10A0}"/>
              </a:ext>
            </a:extLst>
          </p:cNvPr>
          <p:cNvSpPr>
            <a:spLocks noGrp="1"/>
          </p:cNvSpPr>
          <p:nvPr>
            <p:ph type="ctrTitle"/>
          </p:nvPr>
        </p:nvSpPr>
        <p:spPr/>
        <p:txBody>
          <a:bodyPr/>
          <a:lstStyle/>
          <a:p>
            <a:r>
              <a:rPr lang="es-MX" dirty="0"/>
              <a:t>INTRODUCCIÓN GENERAL</a:t>
            </a:r>
          </a:p>
        </p:txBody>
      </p:sp>
      <p:sp>
        <p:nvSpPr>
          <p:cNvPr id="3" name="Subtítulo 2">
            <a:extLst>
              <a:ext uri="{FF2B5EF4-FFF2-40B4-BE49-F238E27FC236}">
                <a16:creationId xmlns:a16="http://schemas.microsoft.com/office/drawing/2014/main" id="{5440F5AE-6951-1007-81BE-6B560EB97DE7}"/>
              </a:ext>
            </a:extLst>
          </p:cNvPr>
          <p:cNvSpPr>
            <a:spLocks noGrp="1"/>
          </p:cNvSpPr>
          <p:nvPr>
            <p:ph type="subTitle" idx="1"/>
          </p:nvPr>
        </p:nvSpPr>
        <p:spPr/>
        <p:txBody>
          <a:bodyPr/>
          <a:lstStyle/>
          <a:p>
            <a:r>
              <a:rPr lang="es-MX" dirty="0"/>
              <a:t>EDUCATRÓNICA VOLUMEN 2</a:t>
            </a:r>
          </a:p>
        </p:txBody>
      </p:sp>
    </p:spTree>
    <p:extLst>
      <p:ext uri="{BB962C8B-B14F-4D97-AF65-F5344CB8AC3E}">
        <p14:creationId xmlns:p14="http://schemas.microsoft.com/office/powerpoint/2010/main" val="2069263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73BF85-6A65-89A5-B328-064AB536674C}"/>
              </a:ext>
            </a:extLst>
          </p:cNvPr>
          <p:cNvSpPr>
            <a:spLocks noGrp="1"/>
          </p:cNvSpPr>
          <p:nvPr>
            <p:ph type="title"/>
          </p:nvPr>
        </p:nvSpPr>
        <p:spPr/>
        <p:txBody>
          <a:bodyPr/>
          <a:lstStyle/>
          <a:p>
            <a:r>
              <a:rPr lang="es-MX" dirty="0"/>
              <a:t>Resistencia </a:t>
            </a:r>
          </a:p>
        </p:txBody>
      </p:sp>
      <p:sp>
        <p:nvSpPr>
          <p:cNvPr id="3" name="Marcador de contenido 2">
            <a:extLst>
              <a:ext uri="{FF2B5EF4-FFF2-40B4-BE49-F238E27FC236}">
                <a16:creationId xmlns:a16="http://schemas.microsoft.com/office/drawing/2014/main" id="{2D98EA46-F2F9-A31F-EF40-39B182D388B7}"/>
              </a:ext>
            </a:extLst>
          </p:cNvPr>
          <p:cNvSpPr>
            <a:spLocks noGrp="1"/>
          </p:cNvSpPr>
          <p:nvPr>
            <p:ph idx="1"/>
          </p:nvPr>
        </p:nvSpPr>
        <p:spPr/>
        <p:txBody>
          <a:bodyPr/>
          <a:lstStyle/>
          <a:p>
            <a:r>
              <a:rPr lang="es-MX" dirty="0"/>
              <a:t>Es la propiedad física mediante la cual todos los materiales tienden a oponerse al flujo de la corriente.</a:t>
            </a:r>
          </a:p>
          <a:p>
            <a:endParaRPr lang="es-MX" dirty="0"/>
          </a:p>
        </p:txBody>
      </p:sp>
      <p:grpSp>
        <p:nvGrpSpPr>
          <p:cNvPr id="8" name="Grupo 7">
            <a:extLst>
              <a:ext uri="{FF2B5EF4-FFF2-40B4-BE49-F238E27FC236}">
                <a16:creationId xmlns:a16="http://schemas.microsoft.com/office/drawing/2014/main" id="{CDD4E0F0-23DC-ABE8-65CD-852AA4808096}"/>
              </a:ext>
            </a:extLst>
          </p:cNvPr>
          <p:cNvGrpSpPr/>
          <p:nvPr/>
        </p:nvGrpSpPr>
        <p:grpSpPr>
          <a:xfrm>
            <a:off x="1764055" y="1992220"/>
            <a:ext cx="8919000" cy="4325779"/>
            <a:chOff x="1764055" y="1992220"/>
            <a:chExt cx="8919000" cy="4325779"/>
          </a:xfrm>
        </p:grpSpPr>
        <p:pic>
          <p:nvPicPr>
            <p:cNvPr id="4" name="Imagen 3">
              <a:extLst>
                <a:ext uri="{FF2B5EF4-FFF2-40B4-BE49-F238E27FC236}">
                  <a16:creationId xmlns:a16="http://schemas.microsoft.com/office/drawing/2014/main" id="{F90AE21E-A0E7-4BF4-1A97-B960E648E9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1538" y="1992220"/>
              <a:ext cx="4432151" cy="4325779"/>
            </a:xfrm>
            <a:prstGeom prst="rect">
              <a:avLst/>
            </a:prstGeom>
          </p:spPr>
        </p:pic>
        <p:sp>
          <p:nvSpPr>
            <p:cNvPr id="5" name="Globo: línea doblada con barra de énfasis 4">
              <a:extLst>
                <a:ext uri="{FF2B5EF4-FFF2-40B4-BE49-F238E27FC236}">
                  <a16:creationId xmlns:a16="http://schemas.microsoft.com/office/drawing/2014/main" id="{614B512E-C2F5-A03D-1040-09857C73EB75}"/>
                </a:ext>
              </a:extLst>
            </p:cNvPr>
            <p:cNvSpPr/>
            <p:nvPr/>
          </p:nvSpPr>
          <p:spPr>
            <a:xfrm>
              <a:off x="1764055" y="3121772"/>
              <a:ext cx="1118795" cy="344244"/>
            </a:xfrm>
            <a:prstGeom prst="accentCallout2">
              <a:avLst>
                <a:gd name="adj1" fmla="val 61064"/>
                <a:gd name="adj2" fmla="val 105404"/>
                <a:gd name="adj3" fmla="val 60640"/>
                <a:gd name="adj4" fmla="val 148271"/>
                <a:gd name="adj5" fmla="val 370587"/>
                <a:gd name="adj6" fmla="val 21972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Voltaje</a:t>
              </a:r>
            </a:p>
          </p:txBody>
        </p:sp>
        <p:sp>
          <p:nvSpPr>
            <p:cNvPr id="6" name="Globo: línea doblada con barra de énfasis 5">
              <a:extLst>
                <a:ext uri="{FF2B5EF4-FFF2-40B4-BE49-F238E27FC236}">
                  <a16:creationId xmlns:a16="http://schemas.microsoft.com/office/drawing/2014/main" id="{5F5066F4-9B79-9987-608A-6AA4A8D3E03A}"/>
                </a:ext>
              </a:extLst>
            </p:cNvPr>
            <p:cNvSpPr/>
            <p:nvPr/>
          </p:nvSpPr>
          <p:spPr>
            <a:xfrm>
              <a:off x="8295452" y="1992220"/>
              <a:ext cx="1354554" cy="344244"/>
            </a:xfrm>
            <a:prstGeom prst="accentCallout2">
              <a:avLst>
                <a:gd name="adj1" fmla="val 64226"/>
                <a:gd name="adj2" fmla="val -7462"/>
                <a:gd name="adj3" fmla="val 66964"/>
                <a:gd name="adj4" fmla="val -38405"/>
                <a:gd name="adj5" fmla="val 283012"/>
                <a:gd name="adj6" fmla="val -15365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Resistencia</a:t>
              </a:r>
            </a:p>
          </p:txBody>
        </p:sp>
        <p:sp>
          <p:nvSpPr>
            <p:cNvPr id="7" name="Globo: línea doblada con barra de énfasis 6">
              <a:extLst>
                <a:ext uri="{FF2B5EF4-FFF2-40B4-BE49-F238E27FC236}">
                  <a16:creationId xmlns:a16="http://schemas.microsoft.com/office/drawing/2014/main" id="{6D7F8467-DC29-B0CF-B956-A12CAB0F7A5D}"/>
                </a:ext>
              </a:extLst>
            </p:cNvPr>
            <p:cNvSpPr/>
            <p:nvPr/>
          </p:nvSpPr>
          <p:spPr>
            <a:xfrm>
              <a:off x="9328501" y="5769360"/>
              <a:ext cx="1354554" cy="344244"/>
            </a:xfrm>
            <a:prstGeom prst="accentCallout2">
              <a:avLst>
                <a:gd name="adj1" fmla="val 64226"/>
                <a:gd name="adj2" fmla="val -7462"/>
                <a:gd name="adj3" fmla="val 66964"/>
                <a:gd name="adj4" fmla="val -38405"/>
                <a:gd name="adj5" fmla="val -238864"/>
                <a:gd name="adj6" fmla="val -17748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Corriente</a:t>
              </a:r>
            </a:p>
          </p:txBody>
        </p:sp>
      </p:grpSp>
    </p:spTree>
    <p:extLst>
      <p:ext uri="{BB962C8B-B14F-4D97-AF65-F5344CB8AC3E}">
        <p14:creationId xmlns:p14="http://schemas.microsoft.com/office/powerpoint/2010/main" val="1730097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E4C897-DABB-08E5-C667-21D8104FFC2C}"/>
              </a:ext>
            </a:extLst>
          </p:cNvPr>
          <p:cNvSpPr>
            <a:spLocks noGrp="1"/>
          </p:cNvSpPr>
          <p:nvPr>
            <p:ph type="title"/>
          </p:nvPr>
        </p:nvSpPr>
        <p:spPr/>
        <p:txBody>
          <a:bodyPr/>
          <a:lstStyle/>
          <a:p>
            <a:r>
              <a:rPr lang="es-MX" dirty="0"/>
              <a:t>Circuito eléctrico</a:t>
            </a:r>
          </a:p>
        </p:txBody>
      </p:sp>
      <p:sp>
        <p:nvSpPr>
          <p:cNvPr id="3" name="Marcador de contenido 2">
            <a:extLst>
              <a:ext uri="{FF2B5EF4-FFF2-40B4-BE49-F238E27FC236}">
                <a16:creationId xmlns:a16="http://schemas.microsoft.com/office/drawing/2014/main" id="{F116451C-2610-12C6-F321-32472D8FDFAA}"/>
              </a:ext>
            </a:extLst>
          </p:cNvPr>
          <p:cNvSpPr>
            <a:spLocks noGrp="1"/>
          </p:cNvSpPr>
          <p:nvPr>
            <p:ph idx="1"/>
          </p:nvPr>
        </p:nvSpPr>
        <p:spPr/>
        <p:txBody>
          <a:bodyPr/>
          <a:lstStyle/>
          <a:p>
            <a:r>
              <a:rPr lang="es-MX" dirty="0"/>
              <a:t>Es una red eléctrica cerrada, donde se conectan uno o más componentes electrónicos, por donde circula una corriente eléctrica.</a:t>
            </a:r>
          </a:p>
          <a:p>
            <a:endParaRPr lang="es-MX" dirty="0"/>
          </a:p>
        </p:txBody>
      </p:sp>
      <p:grpSp>
        <p:nvGrpSpPr>
          <p:cNvPr id="4" name="Grupo 3">
            <a:extLst>
              <a:ext uri="{FF2B5EF4-FFF2-40B4-BE49-F238E27FC236}">
                <a16:creationId xmlns:a16="http://schemas.microsoft.com/office/drawing/2014/main" id="{108A1D68-3CD2-910F-F542-5ABA6F324D95}"/>
              </a:ext>
            </a:extLst>
          </p:cNvPr>
          <p:cNvGrpSpPr/>
          <p:nvPr/>
        </p:nvGrpSpPr>
        <p:grpSpPr>
          <a:xfrm>
            <a:off x="1414797" y="2080812"/>
            <a:ext cx="9362405" cy="4342132"/>
            <a:chOff x="516168" y="2166873"/>
            <a:chExt cx="9362405" cy="4342132"/>
          </a:xfrm>
        </p:grpSpPr>
        <p:grpSp>
          <p:nvGrpSpPr>
            <p:cNvPr id="5" name="Grupo 4">
              <a:extLst>
                <a:ext uri="{FF2B5EF4-FFF2-40B4-BE49-F238E27FC236}">
                  <a16:creationId xmlns:a16="http://schemas.microsoft.com/office/drawing/2014/main" id="{6F06798D-AE46-C215-16B1-F56D7D4AD47C}"/>
                </a:ext>
              </a:extLst>
            </p:cNvPr>
            <p:cNvGrpSpPr/>
            <p:nvPr/>
          </p:nvGrpSpPr>
          <p:grpSpPr>
            <a:xfrm>
              <a:off x="2747562" y="2166873"/>
              <a:ext cx="4549525" cy="3556590"/>
              <a:chOff x="3737265" y="4767395"/>
              <a:chExt cx="2131213" cy="1666075"/>
            </a:xfrm>
          </p:grpSpPr>
          <p:pic>
            <p:nvPicPr>
              <p:cNvPr id="10" name="Imagen 9">
                <a:extLst>
                  <a:ext uri="{FF2B5EF4-FFF2-40B4-BE49-F238E27FC236}">
                    <a16:creationId xmlns:a16="http://schemas.microsoft.com/office/drawing/2014/main" id="{3041169F-0A20-1500-4AA7-FAD0BDD580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37265" y="4886562"/>
                <a:ext cx="2131213" cy="1546908"/>
              </a:xfrm>
              <a:prstGeom prst="rect">
                <a:avLst/>
              </a:prstGeom>
            </p:spPr>
          </p:pic>
          <p:cxnSp>
            <p:nvCxnSpPr>
              <p:cNvPr id="11" name="Conector recto de flecha 10">
                <a:extLst>
                  <a:ext uri="{FF2B5EF4-FFF2-40B4-BE49-F238E27FC236}">
                    <a16:creationId xmlns:a16="http://schemas.microsoft.com/office/drawing/2014/main" id="{22F0B33C-AECE-24FB-2303-578A70EA3872}"/>
                  </a:ext>
                </a:extLst>
              </p:cNvPr>
              <p:cNvCxnSpPr>
                <a:cxnSpLocks/>
              </p:cNvCxnSpPr>
              <p:nvPr/>
            </p:nvCxnSpPr>
            <p:spPr>
              <a:xfrm flipV="1">
                <a:off x="4031782" y="4767395"/>
                <a:ext cx="311618" cy="206986"/>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5E92D1B8-A7BF-A343-94C2-863632E04EF6}"/>
                  </a:ext>
                </a:extLst>
              </p:cNvPr>
              <p:cNvCxnSpPr>
                <a:cxnSpLocks/>
              </p:cNvCxnSpPr>
              <p:nvPr/>
            </p:nvCxnSpPr>
            <p:spPr>
              <a:xfrm flipH="1">
                <a:off x="5393181" y="6091288"/>
                <a:ext cx="294514" cy="297030"/>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recto de flecha 12">
                <a:extLst>
                  <a:ext uri="{FF2B5EF4-FFF2-40B4-BE49-F238E27FC236}">
                    <a16:creationId xmlns:a16="http://schemas.microsoft.com/office/drawing/2014/main" id="{9F9CCE20-1FC1-752C-240B-9C26878E3D1E}"/>
                  </a:ext>
                </a:extLst>
              </p:cNvPr>
              <p:cNvCxnSpPr>
                <a:cxnSpLocks/>
              </p:cNvCxnSpPr>
              <p:nvPr/>
            </p:nvCxnSpPr>
            <p:spPr>
              <a:xfrm flipH="1" flipV="1">
                <a:off x="3979161" y="6160488"/>
                <a:ext cx="416859" cy="148515"/>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6" name="Globo: línea doblada con barra de énfasis 5">
              <a:extLst>
                <a:ext uri="{FF2B5EF4-FFF2-40B4-BE49-F238E27FC236}">
                  <a16:creationId xmlns:a16="http://schemas.microsoft.com/office/drawing/2014/main" id="{816287AE-CC5F-F468-B4B9-C2E907E1D9B3}"/>
                </a:ext>
              </a:extLst>
            </p:cNvPr>
            <p:cNvSpPr/>
            <p:nvPr/>
          </p:nvSpPr>
          <p:spPr>
            <a:xfrm>
              <a:off x="516168" y="3011582"/>
              <a:ext cx="1118795" cy="344244"/>
            </a:xfrm>
            <a:prstGeom prst="accentCallout2">
              <a:avLst>
                <a:gd name="adj1" fmla="val 61064"/>
                <a:gd name="adj2" fmla="val 105404"/>
                <a:gd name="adj3" fmla="val 60640"/>
                <a:gd name="adj4" fmla="val 148271"/>
                <a:gd name="adj5" fmla="val 176837"/>
                <a:gd name="adj6" fmla="val 22068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Fuente</a:t>
              </a:r>
            </a:p>
          </p:txBody>
        </p:sp>
        <p:sp>
          <p:nvSpPr>
            <p:cNvPr id="7" name="Globo: línea doblada con barra de énfasis 6">
              <a:extLst>
                <a:ext uri="{FF2B5EF4-FFF2-40B4-BE49-F238E27FC236}">
                  <a16:creationId xmlns:a16="http://schemas.microsoft.com/office/drawing/2014/main" id="{194D4A06-5C67-AE4A-2CDA-2D2EFE1AE60A}"/>
                </a:ext>
              </a:extLst>
            </p:cNvPr>
            <p:cNvSpPr/>
            <p:nvPr/>
          </p:nvSpPr>
          <p:spPr>
            <a:xfrm>
              <a:off x="8248520" y="2249137"/>
              <a:ext cx="1118795" cy="344244"/>
            </a:xfrm>
            <a:prstGeom prst="accentCallout2">
              <a:avLst>
                <a:gd name="adj1" fmla="val 70439"/>
                <a:gd name="adj2" fmla="val -7096"/>
                <a:gd name="adj3" fmla="val 66890"/>
                <a:gd name="adj4" fmla="val -61344"/>
                <a:gd name="adj5" fmla="val 236212"/>
                <a:gd name="adj6" fmla="val -156236"/>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Actuador</a:t>
              </a:r>
            </a:p>
          </p:txBody>
        </p:sp>
        <p:sp>
          <p:nvSpPr>
            <p:cNvPr id="8" name="Globo: línea doblada con barra de énfasis 7">
              <a:extLst>
                <a:ext uri="{FF2B5EF4-FFF2-40B4-BE49-F238E27FC236}">
                  <a16:creationId xmlns:a16="http://schemas.microsoft.com/office/drawing/2014/main" id="{D90D48B9-D6F6-949A-F318-91F5242BF977}"/>
                </a:ext>
              </a:extLst>
            </p:cNvPr>
            <p:cNvSpPr/>
            <p:nvPr/>
          </p:nvSpPr>
          <p:spPr>
            <a:xfrm>
              <a:off x="2257476" y="6164761"/>
              <a:ext cx="1118795" cy="344244"/>
            </a:xfrm>
            <a:prstGeom prst="accentCallout2">
              <a:avLst>
                <a:gd name="adj1" fmla="val 61064"/>
                <a:gd name="adj2" fmla="val 105404"/>
                <a:gd name="adj3" fmla="val 60640"/>
                <a:gd name="adj4" fmla="val 148271"/>
                <a:gd name="adj5" fmla="val -151289"/>
                <a:gd name="adj6" fmla="val 22549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Sensor</a:t>
              </a:r>
            </a:p>
          </p:txBody>
        </p:sp>
        <p:sp>
          <p:nvSpPr>
            <p:cNvPr id="9" name="Globo: línea doblada con barra de énfasis 8">
              <a:extLst>
                <a:ext uri="{FF2B5EF4-FFF2-40B4-BE49-F238E27FC236}">
                  <a16:creationId xmlns:a16="http://schemas.microsoft.com/office/drawing/2014/main" id="{372D18A3-F1A0-2484-5010-4DEDC3952755}"/>
                </a:ext>
              </a:extLst>
            </p:cNvPr>
            <p:cNvSpPr/>
            <p:nvPr/>
          </p:nvSpPr>
          <p:spPr>
            <a:xfrm>
              <a:off x="8517461" y="4917267"/>
              <a:ext cx="1361112" cy="344244"/>
            </a:xfrm>
            <a:prstGeom prst="accentCallout2">
              <a:avLst>
                <a:gd name="adj1" fmla="val 57939"/>
                <a:gd name="adj2" fmla="val -6134"/>
                <a:gd name="adj3" fmla="val 60640"/>
                <a:gd name="adj4" fmla="val -43075"/>
                <a:gd name="adj5" fmla="val -57539"/>
                <a:gd name="adj6" fmla="val -10912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Conductor</a:t>
              </a:r>
            </a:p>
          </p:txBody>
        </p:sp>
      </p:grpSp>
    </p:spTree>
    <p:extLst>
      <p:ext uri="{BB962C8B-B14F-4D97-AF65-F5344CB8AC3E}">
        <p14:creationId xmlns:p14="http://schemas.microsoft.com/office/powerpoint/2010/main" val="1400518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1C7826-CEDD-A9D8-3EC2-1F864724D0A6}"/>
              </a:ext>
            </a:extLst>
          </p:cNvPr>
          <p:cNvSpPr>
            <a:spLocks noGrp="1"/>
          </p:cNvSpPr>
          <p:nvPr>
            <p:ph type="title"/>
          </p:nvPr>
        </p:nvSpPr>
        <p:spPr/>
        <p:txBody>
          <a:bodyPr/>
          <a:lstStyle/>
          <a:p>
            <a:r>
              <a:rPr lang="es-MX" dirty="0"/>
              <a:t>Conductores eléctricos</a:t>
            </a:r>
          </a:p>
        </p:txBody>
      </p:sp>
      <p:sp>
        <p:nvSpPr>
          <p:cNvPr id="3" name="Marcador de contenido 2">
            <a:extLst>
              <a:ext uri="{FF2B5EF4-FFF2-40B4-BE49-F238E27FC236}">
                <a16:creationId xmlns:a16="http://schemas.microsoft.com/office/drawing/2014/main" id="{B2EABBB2-8183-E969-EE01-BE1BF4084C1D}"/>
              </a:ext>
            </a:extLst>
          </p:cNvPr>
          <p:cNvSpPr>
            <a:spLocks noGrp="1"/>
          </p:cNvSpPr>
          <p:nvPr>
            <p:ph idx="1"/>
          </p:nvPr>
        </p:nvSpPr>
        <p:spPr/>
        <p:txBody>
          <a:bodyPr/>
          <a:lstStyle/>
          <a:p>
            <a:r>
              <a:rPr lang="es-MX" dirty="0"/>
              <a:t>Son materiales en los que puede fluir la corriente eléctrica libremente.</a:t>
            </a:r>
          </a:p>
          <a:p>
            <a:endParaRPr lang="es-MX" dirty="0"/>
          </a:p>
        </p:txBody>
      </p:sp>
      <p:grpSp>
        <p:nvGrpSpPr>
          <p:cNvPr id="4" name="Grupo 3">
            <a:extLst>
              <a:ext uri="{FF2B5EF4-FFF2-40B4-BE49-F238E27FC236}">
                <a16:creationId xmlns:a16="http://schemas.microsoft.com/office/drawing/2014/main" id="{354FDFF2-BCB5-AEBA-32F7-210CCE5473EC}"/>
              </a:ext>
            </a:extLst>
          </p:cNvPr>
          <p:cNvGrpSpPr/>
          <p:nvPr/>
        </p:nvGrpSpPr>
        <p:grpSpPr>
          <a:xfrm>
            <a:off x="2263885" y="2229040"/>
            <a:ext cx="4627668" cy="1767366"/>
            <a:chOff x="4985570" y="1823308"/>
            <a:chExt cx="4627668" cy="1767366"/>
          </a:xfrm>
        </p:grpSpPr>
        <p:sp>
          <p:nvSpPr>
            <p:cNvPr id="5" name="Globo: línea doblada con barra de énfasis 4">
              <a:extLst>
                <a:ext uri="{FF2B5EF4-FFF2-40B4-BE49-F238E27FC236}">
                  <a16:creationId xmlns:a16="http://schemas.microsoft.com/office/drawing/2014/main" id="{380A9C00-D86E-960B-C6B3-8E4414F036D2}"/>
                </a:ext>
              </a:extLst>
            </p:cNvPr>
            <p:cNvSpPr/>
            <p:nvPr/>
          </p:nvSpPr>
          <p:spPr>
            <a:xfrm>
              <a:off x="8322320" y="1823308"/>
              <a:ext cx="1290918" cy="344244"/>
            </a:xfrm>
            <a:prstGeom prst="accentCallout2">
              <a:avLst>
                <a:gd name="adj1" fmla="val 64189"/>
                <a:gd name="adj2" fmla="val -5173"/>
                <a:gd name="adj3" fmla="val 63765"/>
                <a:gd name="adj4" fmla="val -44037"/>
                <a:gd name="adj5" fmla="val 133087"/>
                <a:gd name="adj6" fmla="val -10239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Conductor</a:t>
              </a:r>
            </a:p>
          </p:txBody>
        </p:sp>
        <p:pic>
          <p:nvPicPr>
            <p:cNvPr id="6" name="Imagen 5">
              <a:extLst>
                <a:ext uri="{FF2B5EF4-FFF2-40B4-BE49-F238E27FC236}">
                  <a16:creationId xmlns:a16="http://schemas.microsoft.com/office/drawing/2014/main" id="{5E472A62-D2F4-51AD-7FC2-0B2D921FF4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5570" y="1878793"/>
              <a:ext cx="2021218" cy="1711881"/>
            </a:xfrm>
            <a:prstGeom prst="rect">
              <a:avLst/>
            </a:prstGeom>
          </p:spPr>
        </p:pic>
      </p:grpSp>
      <p:pic>
        <p:nvPicPr>
          <p:cNvPr id="7" name="Imagen 6">
            <a:extLst>
              <a:ext uri="{FF2B5EF4-FFF2-40B4-BE49-F238E27FC236}">
                <a16:creationId xmlns:a16="http://schemas.microsoft.com/office/drawing/2014/main" id="{2E6E8456-070E-E71F-C967-7864031447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2801" y="3140465"/>
            <a:ext cx="3461049" cy="3205202"/>
          </a:xfrm>
          <a:prstGeom prst="rect">
            <a:avLst/>
          </a:prstGeom>
        </p:spPr>
      </p:pic>
    </p:spTree>
    <p:extLst>
      <p:ext uri="{BB962C8B-B14F-4D97-AF65-F5344CB8AC3E}">
        <p14:creationId xmlns:p14="http://schemas.microsoft.com/office/powerpoint/2010/main" val="21858997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5EC59C-9F95-A5E3-70B9-971F0D4AC8B8}"/>
              </a:ext>
            </a:extLst>
          </p:cNvPr>
          <p:cNvSpPr>
            <a:spLocks noGrp="1"/>
          </p:cNvSpPr>
          <p:nvPr>
            <p:ph type="title"/>
          </p:nvPr>
        </p:nvSpPr>
        <p:spPr/>
        <p:txBody>
          <a:bodyPr/>
          <a:lstStyle/>
          <a:p>
            <a:r>
              <a:rPr lang="es-MX" dirty="0"/>
              <a:t>Aislantes eléctricos</a:t>
            </a:r>
          </a:p>
        </p:txBody>
      </p:sp>
      <p:sp>
        <p:nvSpPr>
          <p:cNvPr id="3" name="Marcador de contenido 2">
            <a:extLst>
              <a:ext uri="{FF2B5EF4-FFF2-40B4-BE49-F238E27FC236}">
                <a16:creationId xmlns:a16="http://schemas.microsoft.com/office/drawing/2014/main" id="{3D721CD3-2F89-2439-2532-567A564531C2}"/>
              </a:ext>
            </a:extLst>
          </p:cNvPr>
          <p:cNvSpPr>
            <a:spLocks noGrp="1"/>
          </p:cNvSpPr>
          <p:nvPr>
            <p:ph idx="1"/>
          </p:nvPr>
        </p:nvSpPr>
        <p:spPr/>
        <p:txBody>
          <a:bodyPr/>
          <a:lstStyle/>
          <a:p>
            <a:r>
              <a:rPr lang="es-MX" dirty="0"/>
              <a:t>Son materiales que no permiten la circulación de corriente eléctrica a través de ellos.</a:t>
            </a:r>
          </a:p>
          <a:p>
            <a:endParaRPr lang="es-MX" dirty="0"/>
          </a:p>
        </p:txBody>
      </p:sp>
      <p:grpSp>
        <p:nvGrpSpPr>
          <p:cNvPr id="4" name="Grupo 3">
            <a:extLst>
              <a:ext uri="{FF2B5EF4-FFF2-40B4-BE49-F238E27FC236}">
                <a16:creationId xmlns:a16="http://schemas.microsoft.com/office/drawing/2014/main" id="{CBDDF0AF-020F-337B-C415-6884DAC57429}"/>
              </a:ext>
            </a:extLst>
          </p:cNvPr>
          <p:cNvGrpSpPr/>
          <p:nvPr/>
        </p:nvGrpSpPr>
        <p:grpSpPr>
          <a:xfrm>
            <a:off x="2396604" y="1842170"/>
            <a:ext cx="7398791" cy="4658708"/>
            <a:chOff x="1067477" y="1903456"/>
            <a:chExt cx="7398791" cy="4658708"/>
          </a:xfrm>
        </p:grpSpPr>
        <p:sp>
          <p:nvSpPr>
            <p:cNvPr id="5" name="Globo: línea doblada con barra de énfasis 4">
              <a:extLst>
                <a:ext uri="{FF2B5EF4-FFF2-40B4-BE49-F238E27FC236}">
                  <a16:creationId xmlns:a16="http://schemas.microsoft.com/office/drawing/2014/main" id="{D5BF8C3C-48A5-5B93-C629-E6812E7BC6D1}"/>
                </a:ext>
              </a:extLst>
            </p:cNvPr>
            <p:cNvSpPr/>
            <p:nvPr/>
          </p:nvSpPr>
          <p:spPr>
            <a:xfrm>
              <a:off x="2688386" y="1903456"/>
              <a:ext cx="1290918" cy="344244"/>
            </a:xfrm>
            <a:prstGeom prst="accentCallout2">
              <a:avLst>
                <a:gd name="adj1" fmla="val 61027"/>
                <a:gd name="adj2" fmla="val 105293"/>
                <a:gd name="adj3" fmla="val 60603"/>
                <a:gd name="adj4" fmla="val 130516"/>
                <a:gd name="adj5" fmla="val 117276"/>
                <a:gd name="adj6" fmla="val 16998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Aislante</a:t>
              </a:r>
            </a:p>
          </p:txBody>
        </p:sp>
        <p:pic>
          <p:nvPicPr>
            <p:cNvPr id="6" name="Imagen 5">
              <a:extLst>
                <a:ext uri="{FF2B5EF4-FFF2-40B4-BE49-F238E27FC236}">
                  <a16:creationId xmlns:a16="http://schemas.microsoft.com/office/drawing/2014/main" id="{427B0442-7BC3-C515-82F0-7FD8A336B7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5189" y="1903456"/>
              <a:ext cx="2021218" cy="1711881"/>
            </a:xfrm>
            <a:prstGeom prst="rect">
              <a:avLst/>
            </a:prstGeom>
          </p:spPr>
        </p:pic>
        <p:grpSp>
          <p:nvGrpSpPr>
            <p:cNvPr id="7" name="Grupo 6">
              <a:extLst>
                <a:ext uri="{FF2B5EF4-FFF2-40B4-BE49-F238E27FC236}">
                  <a16:creationId xmlns:a16="http://schemas.microsoft.com/office/drawing/2014/main" id="{39836400-8654-8362-B2F0-D8719FDEC1B0}"/>
                </a:ext>
              </a:extLst>
            </p:cNvPr>
            <p:cNvGrpSpPr/>
            <p:nvPr/>
          </p:nvGrpSpPr>
          <p:grpSpPr>
            <a:xfrm>
              <a:off x="3333845" y="4221942"/>
              <a:ext cx="2880552" cy="2340222"/>
              <a:chOff x="2232339" y="4008750"/>
              <a:chExt cx="2880552" cy="2340222"/>
            </a:xfrm>
          </p:grpSpPr>
          <p:pic>
            <p:nvPicPr>
              <p:cNvPr id="12" name="Imagen 11">
                <a:extLst>
                  <a:ext uri="{FF2B5EF4-FFF2-40B4-BE49-F238E27FC236}">
                    <a16:creationId xmlns:a16="http://schemas.microsoft.com/office/drawing/2014/main" id="{7273AD63-AC7F-FB79-EEBA-E19716B7BD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1772" y="5268972"/>
                <a:ext cx="1400382" cy="1080000"/>
              </a:xfrm>
              <a:prstGeom prst="rect">
                <a:avLst/>
              </a:prstGeom>
            </p:spPr>
          </p:pic>
          <p:pic>
            <p:nvPicPr>
              <p:cNvPr id="13" name="Imagen 12">
                <a:extLst>
                  <a:ext uri="{FF2B5EF4-FFF2-40B4-BE49-F238E27FC236}">
                    <a16:creationId xmlns:a16="http://schemas.microsoft.com/office/drawing/2014/main" id="{00A63B38-2E53-D950-D13E-210D535D84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26549" y="4013930"/>
                <a:ext cx="1203107" cy="1080000"/>
              </a:xfrm>
              <a:prstGeom prst="rect">
                <a:avLst/>
              </a:prstGeom>
            </p:spPr>
          </p:pic>
          <p:pic>
            <p:nvPicPr>
              <p:cNvPr id="14" name="Imagen 13">
                <a:extLst>
                  <a:ext uri="{FF2B5EF4-FFF2-40B4-BE49-F238E27FC236}">
                    <a16:creationId xmlns:a16="http://schemas.microsoft.com/office/drawing/2014/main" id="{F3E25010-0FBD-9FF7-3359-09D6A4094E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71036" y="4008750"/>
                <a:ext cx="1441855" cy="1080000"/>
              </a:xfrm>
              <a:prstGeom prst="rect">
                <a:avLst/>
              </a:prstGeom>
            </p:spPr>
          </p:pic>
          <p:pic>
            <p:nvPicPr>
              <p:cNvPr id="15" name="Imagen 14">
                <a:extLst>
                  <a:ext uri="{FF2B5EF4-FFF2-40B4-BE49-F238E27FC236}">
                    <a16:creationId xmlns:a16="http://schemas.microsoft.com/office/drawing/2014/main" id="{42642598-F1DB-EE4F-794E-50831E0FE63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32339" y="5268972"/>
                <a:ext cx="1297317" cy="1080000"/>
              </a:xfrm>
              <a:prstGeom prst="rect">
                <a:avLst/>
              </a:prstGeom>
            </p:spPr>
          </p:pic>
        </p:grpSp>
        <p:sp>
          <p:nvSpPr>
            <p:cNvPr id="8" name="Globo: línea doblada con barra de énfasis 7">
              <a:extLst>
                <a:ext uri="{FF2B5EF4-FFF2-40B4-BE49-F238E27FC236}">
                  <a16:creationId xmlns:a16="http://schemas.microsoft.com/office/drawing/2014/main" id="{49CB2D84-804E-F4B9-21D3-3B31D7965651}"/>
                </a:ext>
              </a:extLst>
            </p:cNvPr>
            <p:cNvSpPr/>
            <p:nvPr/>
          </p:nvSpPr>
          <p:spPr>
            <a:xfrm>
              <a:off x="1176335" y="4389926"/>
              <a:ext cx="1290918" cy="344244"/>
            </a:xfrm>
            <a:prstGeom prst="accentCallout2">
              <a:avLst>
                <a:gd name="adj1" fmla="val 61027"/>
                <a:gd name="adj2" fmla="val 105293"/>
                <a:gd name="adj3" fmla="val 60603"/>
                <a:gd name="adj4" fmla="val 130516"/>
                <a:gd name="adj5" fmla="val 117276"/>
                <a:gd name="adj6" fmla="val 16998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Caucho</a:t>
              </a:r>
            </a:p>
          </p:txBody>
        </p:sp>
        <p:sp>
          <p:nvSpPr>
            <p:cNvPr id="9" name="Globo: línea doblada con barra de énfasis 8">
              <a:extLst>
                <a:ext uri="{FF2B5EF4-FFF2-40B4-BE49-F238E27FC236}">
                  <a16:creationId xmlns:a16="http://schemas.microsoft.com/office/drawing/2014/main" id="{9C7B06D2-87BE-127A-6F73-A1B2221B1334}"/>
                </a:ext>
              </a:extLst>
            </p:cNvPr>
            <p:cNvSpPr/>
            <p:nvPr/>
          </p:nvSpPr>
          <p:spPr>
            <a:xfrm>
              <a:off x="1067477" y="5582827"/>
              <a:ext cx="1290918" cy="344244"/>
            </a:xfrm>
            <a:prstGeom prst="accentCallout2">
              <a:avLst>
                <a:gd name="adj1" fmla="val 61027"/>
                <a:gd name="adj2" fmla="val 105293"/>
                <a:gd name="adj3" fmla="val 60603"/>
                <a:gd name="adj4" fmla="val 130516"/>
                <a:gd name="adj5" fmla="val 117276"/>
                <a:gd name="adj6" fmla="val 16998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Vidrio</a:t>
              </a:r>
            </a:p>
          </p:txBody>
        </p:sp>
        <p:sp>
          <p:nvSpPr>
            <p:cNvPr id="10" name="Globo: línea doblada con barra de énfasis 9">
              <a:extLst>
                <a:ext uri="{FF2B5EF4-FFF2-40B4-BE49-F238E27FC236}">
                  <a16:creationId xmlns:a16="http://schemas.microsoft.com/office/drawing/2014/main" id="{E92B99B3-A488-9B3C-97CD-33236581799C}"/>
                </a:ext>
              </a:extLst>
            </p:cNvPr>
            <p:cNvSpPr/>
            <p:nvPr/>
          </p:nvSpPr>
          <p:spPr>
            <a:xfrm>
              <a:off x="7098740" y="4386333"/>
              <a:ext cx="1290918" cy="344244"/>
            </a:xfrm>
            <a:prstGeom prst="accentCallout2">
              <a:avLst>
                <a:gd name="adj1" fmla="val 57865"/>
                <a:gd name="adj2" fmla="val -6016"/>
                <a:gd name="adj3" fmla="val 63766"/>
                <a:gd name="adj4" fmla="val -34762"/>
                <a:gd name="adj5" fmla="val 117276"/>
                <a:gd name="adj6" fmla="val -6275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Madera</a:t>
              </a:r>
            </a:p>
          </p:txBody>
        </p:sp>
        <p:sp>
          <p:nvSpPr>
            <p:cNvPr id="11" name="Globo: línea doblada con barra de énfasis 10">
              <a:extLst>
                <a:ext uri="{FF2B5EF4-FFF2-40B4-BE49-F238E27FC236}">
                  <a16:creationId xmlns:a16="http://schemas.microsoft.com/office/drawing/2014/main" id="{356F4AE4-2BE3-64D0-0043-B327E635F3AD}"/>
                </a:ext>
              </a:extLst>
            </p:cNvPr>
            <p:cNvSpPr/>
            <p:nvPr/>
          </p:nvSpPr>
          <p:spPr>
            <a:xfrm>
              <a:off x="7175350" y="5582827"/>
              <a:ext cx="1290918" cy="344244"/>
            </a:xfrm>
            <a:prstGeom prst="accentCallout2">
              <a:avLst>
                <a:gd name="adj1" fmla="val 57865"/>
                <a:gd name="adj2" fmla="val -6016"/>
                <a:gd name="adj3" fmla="val 63766"/>
                <a:gd name="adj4" fmla="val -34762"/>
                <a:gd name="adj5" fmla="val 101465"/>
                <a:gd name="adj6" fmla="val -69503"/>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Cerámica</a:t>
              </a:r>
            </a:p>
          </p:txBody>
        </p:sp>
      </p:grpSp>
    </p:spTree>
    <p:extLst>
      <p:ext uri="{BB962C8B-B14F-4D97-AF65-F5344CB8AC3E}">
        <p14:creationId xmlns:p14="http://schemas.microsoft.com/office/powerpoint/2010/main" val="4196901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25A779-EC77-EFE9-58E1-73DA1198AF15}"/>
              </a:ext>
            </a:extLst>
          </p:cNvPr>
          <p:cNvSpPr>
            <a:spLocks noGrp="1"/>
          </p:cNvSpPr>
          <p:nvPr>
            <p:ph type="title"/>
          </p:nvPr>
        </p:nvSpPr>
        <p:spPr/>
        <p:txBody>
          <a:bodyPr/>
          <a:lstStyle/>
          <a:p>
            <a:r>
              <a:rPr lang="es-MX" dirty="0"/>
              <a:t>Electrónica  </a:t>
            </a:r>
          </a:p>
        </p:txBody>
      </p:sp>
      <p:sp>
        <p:nvSpPr>
          <p:cNvPr id="3" name="Marcador de contenido 2">
            <a:extLst>
              <a:ext uri="{FF2B5EF4-FFF2-40B4-BE49-F238E27FC236}">
                <a16:creationId xmlns:a16="http://schemas.microsoft.com/office/drawing/2014/main" id="{DD4750DC-8516-DB6A-E9B7-98F9B4CD2F11}"/>
              </a:ext>
            </a:extLst>
          </p:cNvPr>
          <p:cNvSpPr>
            <a:spLocks noGrp="1"/>
          </p:cNvSpPr>
          <p:nvPr>
            <p:ph idx="1"/>
          </p:nvPr>
        </p:nvSpPr>
        <p:spPr/>
        <p:txBody>
          <a:bodyPr/>
          <a:lstStyle/>
          <a:p>
            <a:r>
              <a:rPr lang="es-MX" dirty="0"/>
              <a:t>Es la disciplina que se dedica al estudio y la producción de sistemas físicos basados en la conducción y control de un flujo de cargas eléctricas. </a:t>
            </a:r>
          </a:p>
          <a:p>
            <a:endParaRPr lang="es-MX" dirty="0"/>
          </a:p>
        </p:txBody>
      </p:sp>
      <p:pic>
        <p:nvPicPr>
          <p:cNvPr id="5" name="Imagen 4" descr="Imagen que contiene persona, tabla, interior, hombre&#10;&#10;Descripción generada automáticamente">
            <a:extLst>
              <a:ext uri="{FF2B5EF4-FFF2-40B4-BE49-F238E27FC236}">
                <a16:creationId xmlns:a16="http://schemas.microsoft.com/office/drawing/2014/main" id="{DEB92041-5D13-77D8-779B-5C1E5D47E3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4213" y="2724757"/>
            <a:ext cx="5743574" cy="3227919"/>
          </a:xfrm>
          <a:prstGeom prst="rect">
            <a:avLst/>
          </a:prstGeom>
        </p:spPr>
      </p:pic>
    </p:spTree>
    <p:extLst>
      <p:ext uri="{BB962C8B-B14F-4D97-AF65-F5344CB8AC3E}">
        <p14:creationId xmlns:p14="http://schemas.microsoft.com/office/powerpoint/2010/main" val="3737831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1D83B6-13B2-A328-C603-E774F141D908}"/>
              </a:ext>
            </a:extLst>
          </p:cNvPr>
          <p:cNvSpPr>
            <a:spLocks noGrp="1"/>
          </p:cNvSpPr>
          <p:nvPr>
            <p:ph type="title"/>
          </p:nvPr>
        </p:nvSpPr>
        <p:spPr/>
        <p:txBody>
          <a:bodyPr/>
          <a:lstStyle/>
          <a:p>
            <a:r>
              <a:rPr lang="es-MX" dirty="0"/>
              <a:t>Importancia </a:t>
            </a:r>
          </a:p>
        </p:txBody>
      </p:sp>
      <p:sp>
        <p:nvSpPr>
          <p:cNvPr id="3" name="Marcador de contenido 2">
            <a:extLst>
              <a:ext uri="{FF2B5EF4-FFF2-40B4-BE49-F238E27FC236}">
                <a16:creationId xmlns:a16="http://schemas.microsoft.com/office/drawing/2014/main" id="{656A759E-868D-72C6-307E-88D6F50274F9}"/>
              </a:ext>
            </a:extLst>
          </p:cNvPr>
          <p:cNvSpPr>
            <a:spLocks noGrp="1"/>
          </p:cNvSpPr>
          <p:nvPr>
            <p:ph idx="1"/>
          </p:nvPr>
        </p:nvSpPr>
        <p:spPr/>
        <p:txBody>
          <a:bodyPr/>
          <a:lstStyle/>
          <a:p>
            <a:r>
              <a:rPr lang="es-MX" dirty="0"/>
              <a:t>La electrónica es fundamental en la capacidad del ser humano de construir implementos complejos y herramientas autónomas que le permiten comunicarse a lo largo de enormes distancias, automatizar diversas tareas de su cotidianidad o hacérselas en todo caso más fáciles.</a:t>
            </a:r>
          </a:p>
          <a:p>
            <a:endParaRPr lang="es-MX" dirty="0"/>
          </a:p>
        </p:txBody>
      </p:sp>
      <p:pic>
        <p:nvPicPr>
          <p:cNvPr id="5" name="Imagen 4" descr="Imagen que contiene Diagrama&#10;&#10;Descripción generada automáticamente">
            <a:extLst>
              <a:ext uri="{FF2B5EF4-FFF2-40B4-BE49-F238E27FC236}">
                <a16:creationId xmlns:a16="http://schemas.microsoft.com/office/drawing/2014/main" id="{64861AE5-EAF2-D2E0-492A-230DC91C65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9002" y="2916576"/>
            <a:ext cx="6193996" cy="3584302"/>
          </a:xfrm>
          <a:prstGeom prst="rect">
            <a:avLst/>
          </a:prstGeom>
        </p:spPr>
      </p:pic>
    </p:spTree>
    <p:extLst>
      <p:ext uri="{BB962C8B-B14F-4D97-AF65-F5344CB8AC3E}">
        <p14:creationId xmlns:p14="http://schemas.microsoft.com/office/powerpoint/2010/main" val="1054790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AFDE9E-D440-FA5E-A716-77C73E2A21F1}"/>
              </a:ext>
            </a:extLst>
          </p:cNvPr>
          <p:cNvSpPr>
            <a:spLocks noGrp="1"/>
          </p:cNvSpPr>
          <p:nvPr>
            <p:ph type="title"/>
          </p:nvPr>
        </p:nvSpPr>
        <p:spPr/>
        <p:txBody>
          <a:bodyPr/>
          <a:lstStyle/>
          <a:p>
            <a:r>
              <a:rPr lang="es-MX" dirty="0"/>
              <a:t>Sistema electrónico</a:t>
            </a:r>
          </a:p>
        </p:txBody>
      </p:sp>
      <p:sp>
        <p:nvSpPr>
          <p:cNvPr id="3" name="Marcador de contenido 2">
            <a:extLst>
              <a:ext uri="{FF2B5EF4-FFF2-40B4-BE49-F238E27FC236}">
                <a16:creationId xmlns:a16="http://schemas.microsoft.com/office/drawing/2014/main" id="{1FF48236-A4B1-A5D2-7688-E3263BC114FA}"/>
              </a:ext>
            </a:extLst>
          </p:cNvPr>
          <p:cNvSpPr>
            <a:spLocks noGrp="1"/>
          </p:cNvSpPr>
          <p:nvPr>
            <p:ph idx="1"/>
          </p:nvPr>
        </p:nvSpPr>
        <p:spPr/>
        <p:txBody>
          <a:bodyPr/>
          <a:lstStyle/>
          <a:p>
            <a:r>
              <a:rPr lang="es-MX" dirty="0"/>
              <a:t>Es un conjunto de circuitos que interactúan entre si para obtener un resultado. Una forma de entender los sistemas electrónicos consiste en dividirlos en entradas, procesamiento de señal y salidas.</a:t>
            </a:r>
          </a:p>
          <a:p>
            <a:endParaRPr lang="es-MX" dirty="0"/>
          </a:p>
        </p:txBody>
      </p:sp>
      <p:grpSp>
        <p:nvGrpSpPr>
          <p:cNvPr id="4" name="Grupo 3">
            <a:extLst>
              <a:ext uri="{FF2B5EF4-FFF2-40B4-BE49-F238E27FC236}">
                <a16:creationId xmlns:a16="http://schemas.microsoft.com/office/drawing/2014/main" id="{4C59E6EA-09C3-C90C-15C2-D8C8F6DC92A3}"/>
              </a:ext>
            </a:extLst>
          </p:cNvPr>
          <p:cNvGrpSpPr/>
          <p:nvPr/>
        </p:nvGrpSpPr>
        <p:grpSpPr>
          <a:xfrm>
            <a:off x="1665287" y="2458109"/>
            <a:ext cx="8861426" cy="3753400"/>
            <a:chOff x="612673" y="2888414"/>
            <a:chExt cx="8861426" cy="3753400"/>
          </a:xfrm>
        </p:grpSpPr>
        <p:pic>
          <p:nvPicPr>
            <p:cNvPr id="5" name="Imagen 4">
              <a:extLst>
                <a:ext uri="{FF2B5EF4-FFF2-40B4-BE49-F238E27FC236}">
                  <a16:creationId xmlns:a16="http://schemas.microsoft.com/office/drawing/2014/main" id="{5C32CBAF-5469-73D4-F705-5F6CDB2CF37E}"/>
                </a:ext>
              </a:extLst>
            </p:cNvPr>
            <p:cNvPicPr>
              <a:picLocks noChangeAspect="1"/>
            </p:cNvPicPr>
            <p:nvPr/>
          </p:nvPicPr>
          <p:blipFill rotWithShape="1">
            <a:blip r:embed="rId2">
              <a:extLst>
                <a:ext uri="{28A0092B-C50C-407E-A947-70E740481C1C}">
                  <a14:useLocalDpi xmlns:a14="http://schemas.microsoft.com/office/drawing/2010/main" val="0"/>
                </a:ext>
              </a:extLst>
            </a:blip>
            <a:srcRect l="17665" r="28584" b="9455"/>
            <a:stretch/>
          </p:blipFill>
          <p:spPr>
            <a:xfrm>
              <a:off x="2573834" y="2888414"/>
              <a:ext cx="4836647" cy="3161498"/>
            </a:xfrm>
            <a:prstGeom prst="rect">
              <a:avLst/>
            </a:prstGeom>
          </p:spPr>
        </p:pic>
        <p:sp>
          <p:nvSpPr>
            <p:cNvPr id="6" name="Globo: línea doblada con barra de énfasis 5">
              <a:extLst>
                <a:ext uri="{FF2B5EF4-FFF2-40B4-BE49-F238E27FC236}">
                  <a16:creationId xmlns:a16="http://schemas.microsoft.com/office/drawing/2014/main" id="{D11B2837-9DA6-7BCA-FF76-CE5865B6FDA0}"/>
                </a:ext>
              </a:extLst>
            </p:cNvPr>
            <p:cNvSpPr/>
            <p:nvPr/>
          </p:nvSpPr>
          <p:spPr>
            <a:xfrm>
              <a:off x="612673" y="4124919"/>
              <a:ext cx="1290918" cy="344244"/>
            </a:xfrm>
            <a:prstGeom prst="accentCallout2">
              <a:avLst>
                <a:gd name="adj1" fmla="val 61027"/>
                <a:gd name="adj2" fmla="val 105293"/>
                <a:gd name="adj3" fmla="val 60603"/>
                <a:gd name="adj4" fmla="val 130516"/>
                <a:gd name="adj5" fmla="val 117276"/>
                <a:gd name="adj6" fmla="val 16998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Entrada</a:t>
              </a:r>
            </a:p>
          </p:txBody>
        </p:sp>
        <p:sp>
          <p:nvSpPr>
            <p:cNvPr id="7" name="Globo: línea doblada con barra de énfasis 6">
              <a:extLst>
                <a:ext uri="{FF2B5EF4-FFF2-40B4-BE49-F238E27FC236}">
                  <a16:creationId xmlns:a16="http://schemas.microsoft.com/office/drawing/2014/main" id="{BB37D7DF-8F4A-B0B4-2427-AA52650FF57B}"/>
                </a:ext>
              </a:extLst>
            </p:cNvPr>
            <p:cNvSpPr/>
            <p:nvPr/>
          </p:nvSpPr>
          <p:spPr>
            <a:xfrm>
              <a:off x="1979407" y="6297570"/>
              <a:ext cx="1692220" cy="344244"/>
            </a:xfrm>
            <a:prstGeom prst="accentCallout2">
              <a:avLst>
                <a:gd name="adj1" fmla="val 61027"/>
                <a:gd name="adj2" fmla="val 105293"/>
                <a:gd name="adj3" fmla="val 60603"/>
                <a:gd name="adj4" fmla="val 130516"/>
                <a:gd name="adj5" fmla="val -454600"/>
                <a:gd name="adj6" fmla="val 18914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Procesamiento</a:t>
              </a:r>
            </a:p>
          </p:txBody>
        </p:sp>
        <p:sp>
          <p:nvSpPr>
            <p:cNvPr id="8" name="Globo: línea doblada con barra de énfasis 7">
              <a:extLst>
                <a:ext uri="{FF2B5EF4-FFF2-40B4-BE49-F238E27FC236}">
                  <a16:creationId xmlns:a16="http://schemas.microsoft.com/office/drawing/2014/main" id="{91731FE4-73C1-0EA8-51B6-F920BB457FF5}"/>
                </a:ext>
              </a:extLst>
            </p:cNvPr>
            <p:cNvSpPr/>
            <p:nvPr/>
          </p:nvSpPr>
          <p:spPr>
            <a:xfrm>
              <a:off x="8183181" y="2888414"/>
              <a:ext cx="1290918" cy="344244"/>
            </a:xfrm>
            <a:prstGeom prst="accentCallout2">
              <a:avLst>
                <a:gd name="adj1" fmla="val 57902"/>
                <a:gd name="adj2" fmla="val -5540"/>
                <a:gd name="adj3" fmla="val 57478"/>
                <a:gd name="adj4" fmla="val -33651"/>
                <a:gd name="adj5" fmla="val 257901"/>
                <a:gd name="adj6" fmla="val -8085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Salida</a:t>
              </a:r>
            </a:p>
          </p:txBody>
        </p:sp>
      </p:grpSp>
    </p:spTree>
    <p:extLst>
      <p:ext uri="{BB962C8B-B14F-4D97-AF65-F5344CB8AC3E}">
        <p14:creationId xmlns:p14="http://schemas.microsoft.com/office/powerpoint/2010/main" val="4994927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E71022-5F29-7CB7-7628-1A4D5E0E4875}"/>
              </a:ext>
            </a:extLst>
          </p:cNvPr>
          <p:cNvSpPr>
            <a:spLocks noGrp="1"/>
          </p:cNvSpPr>
          <p:nvPr>
            <p:ph type="title"/>
          </p:nvPr>
        </p:nvSpPr>
        <p:spPr/>
        <p:txBody>
          <a:bodyPr/>
          <a:lstStyle/>
          <a:p>
            <a:r>
              <a:rPr lang="es-MX" dirty="0"/>
              <a:t>Sensores </a:t>
            </a:r>
          </a:p>
        </p:txBody>
      </p:sp>
      <p:sp>
        <p:nvSpPr>
          <p:cNvPr id="3" name="Marcador de contenido 2">
            <a:extLst>
              <a:ext uri="{FF2B5EF4-FFF2-40B4-BE49-F238E27FC236}">
                <a16:creationId xmlns:a16="http://schemas.microsoft.com/office/drawing/2014/main" id="{D022CCB4-62BB-9388-74BC-9C9CBB8DEC24}"/>
              </a:ext>
            </a:extLst>
          </p:cNvPr>
          <p:cNvSpPr>
            <a:spLocks noGrp="1"/>
          </p:cNvSpPr>
          <p:nvPr>
            <p:ph idx="1"/>
          </p:nvPr>
        </p:nvSpPr>
        <p:spPr/>
        <p:txBody>
          <a:bodyPr/>
          <a:lstStyle/>
          <a:p>
            <a:r>
              <a:rPr lang="es-MX" dirty="0"/>
              <a:t>Pueden ser electrónicos o mecánicos que toman las señales del mundo físico y las convierten en señales eléctricas. </a:t>
            </a:r>
          </a:p>
          <a:p>
            <a:endParaRPr lang="es-MX" dirty="0"/>
          </a:p>
        </p:txBody>
      </p:sp>
      <p:grpSp>
        <p:nvGrpSpPr>
          <p:cNvPr id="4" name="Grupo 3">
            <a:extLst>
              <a:ext uri="{FF2B5EF4-FFF2-40B4-BE49-F238E27FC236}">
                <a16:creationId xmlns:a16="http://schemas.microsoft.com/office/drawing/2014/main" id="{5229892F-69A7-C52E-0A8F-A3D452D67C51}"/>
              </a:ext>
            </a:extLst>
          </p:cNvPr>
          <p:cNvGrpSpPr/>
          <p:nvPr/>
        </p:nvGrpSpPr>
        <p:grpSpPr>
          <a:xfrm>
            <a:off x="1833929" y="2445814"/>
            <a:ext cx="8524142" cy="2810845"/>
            <a:chOff x="719036" y="2016649"/>
            <a:chExt cx="8524142" cy="2810845"/>
          </a:xfrm>
        </p:grpSpPr>
        <p:graphicFrame>
          <p:nvGraphicFramePr>
            <p:cNvPr id="5" name="Diagrama 4">
              <a:extLst>
                <a:ext uri="{FF2B5EF4-FFF2-40B4-BE49-F238E27FC236}">
                  <a16:creationId xmlns:a16="http://schemas.microsoft.com/office/drawing/2014/main" id="{834E289F-6DE1-7967-9B96-72021B912054}"/>
                </a:ext>
              </a:extLst>
            </p:cNvPr>
            <p:cNvGraphicFramePr/>
            <p:nvPr/>
          </p:nvGraphicFramePr>
          <p:xfrm>
            <a:off x="719036" y="2164304"/>
            <a:ext cx="3240981" cy="2524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Imagen 5">
              <a:extLst>
                <a:ext uri="{FF2B5EF4-FFF2-40B4-BE49-F238E27FC236}">
                  <a16:creationId xmlns:a16="http://schemas.microsoft.com/office/drawing/2014/main" id="{487CACC6-24B8-F2EB-E9D3-2123E5BCEDF0}"/>
                </a:ext>
              </a:extLst>
            </p:cNvPr>
            <p:cNvPicPr>
              <a:picLocks noChangeAspect="1"/>
            </p:cNvPicPr>
            <p:nvPr/>
          </p:nvPicPr>
          <p:blipFill>
            <a:blip r:embed="rId7">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4365866" y="2663673"/>
              <a:ext cx="1439260" cy="1516796"/>
            </a:xfrm>
            <a:prstGeom prst="rect">
              <a:avLst/>
            </a:prstGeom>
          </p:spPr>
        </p:pic>
        <p:sp>
          <p:nvSpPr>
            <p:cNvPr id="7" name="Cerrar llave 6">
              <a:extLst>
                <a:ext uri="{FF2B5EF4-FFF2-40B4-BE49-F238E27FC236}">
                  <a16:creationId xmlns:a16="http://schemas.microsoft.com/office/drawing/2014/main" id="{2D29982D-CB99-D145-08C3-1E774F067FE1}"/>
                </a:ext>
              </a:extLst>
            </p:cNvPr>
            <p:cNvSpPr/>
            <p:nvPr/>
          </p:nvSpPr>
          <p:spPr>
            <a:xfrm>
              <a:off x="3381245" y="2016649"/>
              <a:ext cx="763278" cy="2810845"/>
            </a:xfrm>
            <a:prstGeom prst="rightBrace">
              <a:avLst/>
            </a:pr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s-MX">
                <a:solidFill>
                  <a:srgbClr val="C00000"/>
                </a:solidFill>
              </a:endParaRPr>
            </a:p>
          </p:txBody>
        </p:sp>
        <p:pic>
          <p:nvPicPr>
            <p:cNvPr id="8" name="Gráfico 7" descr="Flecha: recto">
              <a:extLst>
                <a:ext uri="{FF2B5EF4-FFF2-40B4-BE49-F238E27FC236}">
                  <a16:creationId xmlns:a16="http://schemas.microsoft.com/office/drawing/2014/main" id="{EBF1276F-CB44-A0DD-4DF0-054FBD481AE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rot="10800000">
              <a:off x="6026469" y="2964871"/>
              <a:ext cx="914400" cy="914400"/>
            </a:xfrm>
            <a:prstGeom prst="rect">
              <a:avLst/>
            </a:prstGeom>
          </p:spPr>
        </p:pic>
        <p:pic>
          <p:nvPicPr>
            <p:cNvPr id="9" name="Gráfico 8" descr="Latido">
              <a:extLst>
                <a:ext uri="{FF2B5EF4-FFF2-40B4-BE49-F238E27FC236}">
                  <a16:creationId xmlns:a16="http://schemas.microsoft.com/office/drawing/2014/main" id="{B320EFBD-B7F4-F1B4-8170-FFB26B1ABE7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162211" y="2381587"/>
              <a:ext cx="2080967" cy="2080967"/>
            </a:xfrm>
            <a:prstGeom prst="rect">
              <a:avLst/>
            </a:prstGeom>
          </p:spPr>
        </p:pic>
      </p:grpSp>
    </p:spTree>
    <p:extLst>
      <p:ext uri="{BB962C8B-B14F-4D97-AF65-F5344CB8AC3E}">
        <p14:creationId xmlns:p14="http://schemas.microsoft.com/office/powerpoint/2010/main" val="1495346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B9AF3F-2FE2-4056-4A39-23FECD20CC28}"/>
              </a:ext>
            </a:extLst>
          </p:cNvPr>
          <p:cNvSpPr>
            <a:spLocks noGrp="1"/>
          </p:cNvSpPr>
          <p:nvPr>
            <p:ph type="title"/>
          </p:nvPr>
        </p:nvSpPr>
        <p:spPr/>
        <p:txBody>
          <a:bodyPr/>
          <a:lstStyle/>
          <a:p>
            <a:r>
              <a:rPr lang="es-MX" dirty="0"/>
              <a:t>Ejemplos  </a:t>
            </a:r>
          </a:p>
        </p:txBody>
      </p:sp>
      <p:grpSp>
        <p:nvGrpSpPr>
          <p:cNvPr id="4" name="Grupo 3">
            <a:extLst>
              <a:ext uri="{FF2B5EF4-FFF2-40B4-BE49-F238E27FC236}">
                <a16:creationId xmlns:a16="http://schemas.microsoft.com/office/drawing/2014/main" id="{2AC41C77-EA5C-D569-72C2-784CD3B9DEAF}"/>
              </a:ext>
            </a:extLst>
          </p:cNvPr>
          <p:cNvGrpSpPr/>
          <p:nvPr/>
        </p:nvGrpSpPr>
        <p:grpSpPr>
          <a:xfrm>
            <a:off x="173929" y="978947"/>
            <a:ext cx="11863878" cy="5254101"/>
            <a:chOff x="173929" y="978947"/>
            <a:chExt cx="11863878" cy="5254101"/>
          </a:xfrm>
        </p:grpSpPr>
        <p:grpSp>
          <p:nvGrpSpPr>
            <p:cNvPr id="5" name="Grupo 4">
              <a:extLst>
                <a:ext uri="{FF2B5EF4-FFF2-40B4-BE49-F238E27FC236}">
                  <a16:creationId xmlns:a16="http://schemas.microsoft.com/office/drawing/2014/main" id="{3B6EEEDC-0A08-E0FC-95B5-E0AB1751E209}"/>
                </a:ext>
              </a:extLst>
            </p:cNvPr>
            <p:cNvGrpSpPr/>
            <p:nvPr/>
          </p:nvGrpSpPr>
          <p:grpSpPr>
            <a:xfrm>
              <a:off x="2120226" y="1670013"/>
              <a:ext cx="6593817" cy="3398216"/>
              <a:chOff x="2120226" y="2014257"/>
              <a:chExt cx="6593817" cy="3398216"/>
            </a:xfrm>
          </p:grpSpPr>
          <p:pic>
            <p:nvPicPr>
              <p:cNvPr id="11" name="Imagen 10">
                <a:extLst>
                  <a:ext uri="{FF2B5EF4-FFF2-40B4-BE49-F238E27FC236}">
                    <a16:creationId xmlns:a16="http://schemas.microsoft.com/office/drawing/2014/main" id="{D6E402D5-DDE7-68FC-9E59-FECB845D6E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5693" y="2014257"/>
                <a:ext cx="695881" cy="1867517"/>
              </a:xfrm>
              <a:prstGeom prst="rect">
                <a:avLst/>
              </a:prstGeom>
            </p:spPr>
          </p:pic>
          <p:pic>
            <p:nvPicPr>
              <p:cNvPr id="12" name="Imagen 11">
                <a:extLst>
                  <a:ext uri="{FF2B5EF4-FFF2-40B4-BE49-F238E27FC236}">
                    <a16:creationId xmlns:a16="http://schemas.microsoft.com/office/drawing/2014/main" id="{FFCB0451-DE16-FC0D-3141-97CC4286CA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8083" y="4109061"/>
                <a:ext cx="1303412" cy="1303412"/>
              </a:xfrm>
              <a:prstGeom prst="rect">
                <a:avLst/>
              </a:prstGeom>
            </p:spPr>
          </p:pic>
          <p:pic>
            <p:nvPicPr>
              <p:cNvPr id="13" name="Imagen 12">
                <a:extLst>
                  <a:ext uri="{FF2B5EF4-FFF2-40B4-BE49-F238E27FC236}">
                    <a16:creationId xmlns:a16="http://schemas.microsoft.com/office/drawing/2014/main" id="{E3690455-C97A-EC84-5FC2-4B00E62CB0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85799" y="3665876"/>
                <a:ext cx="2461674" cy="1746597"/>
              </a:xfrm>
              <a:prstGeom prst="rect">
                <a:avLst/>
              </a:prstGeom>
            </p:spPr>
          </p:pic>
          <p:pic>
            <p:nvPicPr>
              <p:cNvPr id="14" name="Imagen 13">
                <a:extLst>
                  <a:ext uri="{FF2B5EF4-FFF2-40B4-BE49-F238E27FC236}">
                    <a16:creationId xmlns:a16="http://schemas.microsoft.com/office/drawing/2014/main" id="{6ED70BE3-1F09-ACEA-5D68-5E857A6715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20226" y="2014257"/>
                <a:ext cx="2114257" cy="1651619"/>
              </a:xfrm>
              <a:prstGeom prst="rect">
                <a:avLst/>
              </a:prstGeom>
            </p:spPr>
          </p:pic>
          <p:pic>
            <p:nvPicPr>
              <p:cNvPr id="15" name="Imagen 14">
                <a:extLst>
                  <a:ext uri="{FF2B5EF4-FFF2-40B4-BE49-F238E27FC236}">
                    <a16:creationId xmlns:a16="http://schemas.microsoft.com/office/drawing/2014/main" id="{22E29AF0-6E19-ACF5-FE62-5D57E46D16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4494" y="2016565"/>
                <a:ext cx="1479549" cy="2109145"/>
              </a:xfrm>
              <a:prstGeom prst="rect">
                <a:avLst/>
              </a:prstGeom>
            </p:spPr>
          </p:pic>
        </p:grpSp>
        <p:sp>
          <p:nvSpPr>
            <p:cNvPr id="6" name="Globo: línea doblada con barra de énfasis 5">
              <a:extLst>
                <a:ext uri="{FF2B5EF4-FFF2-40B4-BE49-F238E27FC236}">
                  <a16:creationId xmlns:a16="http://schemas.microsoft.com/office/drawing/2014/main" id="{CFD62A8B-D854-7BB3-4D98-0FB8CA3D101F}"/>
                </a:ext>
              </a:extLst>
            </p:cNvPr>
            <p:cNvSpPr/>
            <p:nvPr/>
          </p:nvSpPr>
          <p:spPr>
            <a:xfrm>
              <a:off x="173929" y="1325769"/>
              <a:ext cx="2311870" cy="344244"/>
            </a:xfrm>
            <a:prstGeom prst="accentCallout2">
              <a:avLst>
                <a:gd name="adj1" fmla="val 61027"/>
                <a:gd name="adj2" fmla="val 105293"/>
                <a:gd name="adj3" fmla="val 63728"/>
                <a:gd name="adj4" fmla="val 113764"/>
                <a:gd name="adj5" fmla="val 186026"/>
                <a:gd name="adj6" fmla="val 12112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Sensor de distancia</a:t>
              </a:r>
            </a:p>
          </p:txBody>
        </p:sp>
        <p:sp>
          <p:nvSpPr>
            <p:cNvPr id="7" name="Globo: línea doblada con barra de énfasis 6">
              <a:extLst>
                <a:ext uri="{FF2B5EF4-FFF2-40B4-BE49-F238E27FC236}">
                  <a16:creationId xmlns:a16="http://schemas.microsoft.com/office/drawing/2014/main" id="{E1B54DBB-70E1-4F5E-222A-8258283B1BF1}"/>
                </a:ext>
              </a:extLst>
            </p:cNvPr>
            <p:cNvSpPr/>
            <p:nvPr/>
          </p:nvSpPr>
          <p:spPr>
            <a:xfrm>
              <a:off x="3716636" y="978947"/>
              <a:ext cx="1672103" cy="344244"/>
            </a:xfrm>
            <a:prstGeom prst="accentCallout2">
              <a:avLst>
                <a:gd name="adj1" fmla="val 61027"/>
                <a:gd name="adj2" fmla="val 105293"/>
                <a:gd name="adj3" fmla="val 63728"/>
                <a:gd name="adj4" fmla="val 113764"/>
                <a:gd name="adj5" fmla="val 186026"/>
                <a:gd name="adj6" fmla="val 12112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Sensor de luz</a:t>
              </a:r>
            </a:p>
          </p:txBody>
        </p:sp>
        <p:sp>
          <p:nvSpPr>
            <p:cNvPr id="8" name="Globo: línea doblada con barra de énfasis 7">
              <a:extLst>
                <a:ext uri="{FF2B5EF4-FFF2-40B4-BE49-F238E27FC236}">
                  <a16:creationId xmlns:a16="http://schemas.microsoft.com/office/drawing/2014/main" id="{F7CA6C00-2133-724E-B991-6171F78EC13D}"/>
                </a:ext>
              </a:extLst>
            </p:cNvPr>
            <p:cNvSpPr/>
            <p:nvPr/>
          </p:nvSpPr>
          <p:spPr>
            <a:xfrm>
              <a:off x="698849" y="5888804"/>
              <a:ext cx="1839955" cy="344244"/>
            </a:xfrm>
            <a:prstGeom prst="accentCallout2">
              <a:avLst>
                <a:gd name="adj1" fmla="val 61027"/>
                <a:gd name="adj2" fmla="val 105293"/>
                <a:gd name="adj3" fmla="val 63728"/>
                <a:gd name="adj4" fmla="val 113764"/>
                <a:gd name="adj5" fmla="val -310850"/>
                <a:gd name="adj6" fmla="val 15561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Sensor de lluvia</a:t>
              </a:r>
            </a:p>
          </p:txBody>
        </p:sp>
        <p:sp>
          <p:nvSpPr>
            <p:cNvPr id="9" name="Globo: línea doblada con barra de énfasis 8">
              <a:extLst>
                <a:ext uri="{FF2B5EF4-FFF2-40B4-BE49-F238E27FC236}">
                  <a16:creationId xmlns:a16="http://schemas.microsoft.com/office/drawing/2014/main" id="{48D2E507-C45E-F46C-80BE-A3E248B0BB29}"/>
                </a:ext>
              </a:extLst>
            </p:cNvPr>
            <p:cNvSpPr/>
            <p:nvPr/>
          </p:nvSpPr>
          <p:spPr>
            <a:xfrm>
              <a:off x="7256979" y="5708919"/>
              <a:ext cx="1962325" cy="344244"/>
            </a:xfrm>
            <a:prstGeom prst="accentCallout2">
              <a:avLst>
                <a:gd name="adj1" fmla="val 54777"/>
                <a:gd name="adj2" fmla="val -4523"/>
                <a:gd name="adj3" fmla="val 54353"/>
                <a:gd name="adj4" fmla="val -18853"/>
                <a:gd name="adj5" fmla="val -195225"/>
                <a:gd name="adj6" fmla="val -3801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Botón pulsador</a:t>
              </a:r>
            </a:p>
          </p:txBody>
        </p:sp>
        <p:sp>
          <p:nvSpPr>
            <p:cNvPr id="10" name="Globo: línea doblada con barra de énfasis 9">
              <a:extLst>
                <a:ext uri="{FF2B5EF4-FFF2-40B4-BE49-F238E27FC236}">
                  <a16:creationId xmlns:a16="http://schemas.microsoft.com/office/drawing/2014/main" id="{64122A71-0289-4CAE-E10C-981529E9E3CA}"/>
                </a:ext>
              </a:extLst>
            </p:cNvPr>
            <p:cNvSpPr/>
            <p:nvPr/>
          </p:nvSpPr>
          <p:spPr>
            <a:xfrm>
              <a:off x="9330479" y="1325769"/>
              <a:ext cx="2707328" cy="344244"/>
            </a:xfrm>
            <a:prstGeom prst="accentCallout2">
              <a:avLst>
                <a:gd name="adj1" fmla="val 48527"/>
                <a:gd name="adj2" fmla="val -4058"/>
                <a:gd name="adj3" fmla="val 48103"/>
                <a:gd name="adj4" fmla="val -18388"/>
                <a:gd name="adj5" fmla="val 111026"/>
                <a:gd name="adj6" fmla="val -31504"/>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Sensor de temperatura</a:t>
              </a:r>
            </a:p>
          </p:txBody>
        </p:sp>
      </p:grpSp>
    </p:spTree>
    <p:extLst>
      <p:ext uri="{BB962C8B-B14F-4D97-AF65-F5344CB8AC3E}">
        <p14:creationId xmlns:p14="http://schemas.microsoft.com/office/powerpoint/2010/main" val="29153590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BD0856-39A4-AD40-E3C1-3DEE609BBAB9}"/>
              </a:ext>
            </a:extLst>
          </p:cNvPr>
          <p:cNvSpPr>
            <a:spLocks noGrp="1"/>
          </p:cNvSpPr>
          <p:nvPr>
            <p:ph type="title"/>
          </p:nvPr>
        </p:nvSpPr>
        <p:spPr/>
        <p:txBody>
          <a:bodyPr/>
          <a:lstStyle/>
          <a:p>
            <a:r>
              <a:rPr lang="es-MX" dirty="0"/>
              <a:t>Actuadores </a:t>
            </a:r>
          </a:p>
        </p:txBody>
      </p:sp>
      <p:sp>
        <p:nvSpPr>
          <p:cNvPr id="3" name="Marcador de contenido 2">
            <a:extLst>
              <a:ext uri="{FF2B5EF4-FFF2-40B4-BE49-F238E27FC236}">
                <a16:creationId xmlns:a16="http://schemas.microsoft.com/office/drawing/2014/main" id="{52C4A9E4-D949-A0EC-779F-F9B4FE6E4036}"/>
              </a:ext>
            </a:extLst>
          </p:cNvPr>
          <p:cNvSpPr>
            <a:spLocks noGrp="1"/>
          </p:cNvSpPr>
          <p:nvPr>
            <p:ph idx="1"/>
          </p:nvPr>
        </p:nvSpPr>
        <p:spPr/>
        <p:txBody>
          <a:bodyPr/>
          <a:lstStyle/>
          <a:p>
            <a:r>
              <a:rPr lang="es-MX" dirty="0"/>
              <a:t>Son dispositivos que convierten las señales de corriente o voltaje en señales físicamente útiles.</a:t>
            </a:r>
          </a:p>
          <a:p>
            <a:endParaRPr lang="es-MX" dirty="0"/>
          </a:p>
        </p:txBody>
      </p:sp>
      <p:grpSp>
        <p:nvGrpSpPr>
          <p:cNvPr id="4" name="Grupo 3">
            <a:extLst>
              <a:ext uri="{FF2B5EF4-FFF2-40B4-BE49-F238E27FC236}">
                <a16:creationId xmlns:a16="http://schemas.microsoft.com/office/drawing/2014/main" id="{98D042CD-F497-3F22-371A-1EEF6412D780}"/>
              </a:ext>
            </a:extLst>
          </p:cNvPr>
          <p:cNvGrpSpPr/>
          <p:nvPr/>
        </p:nvGrpSpPr>
        <p:grpSpPr>
          <a:xfrm>
            <a:off x="1797666" y="2396108"/>
            <a:ext cx="8596668" cy="2810845"/>
            <a:chOff x="677334" y="2363835"/>
            <a:chExt cx="8596668" cy="2810845"/>
          </a:xfrm>
        </p:grpSpPr>
        <p:graphicFrame>
          <p:nvGraphicFramePr>
            <p:cNvPr id="5" name="Diagrama 4">
              <a:extLst>
                <a:ext uri="{FF2B5EF4-FFF2-40B4-BE49-F238E27FC236}">
                  <a16:creationId xmlns:a16="http://schemas.microsoft.com/office/drawing/2014/main" id="{823819F9-5C38-309D-AF8C-D3256EBCD24A}"/>
                </a:ext>
              </a:extLst>
            </p:cNvPr>
            <p:cNvGraphicFramePr/>
            <p:nvPr/>
          </p:nvGraphicFramePr>
          <p:xfrm>
            <a:off x="6033021" y="2519046"/>
            <a:ext cx="3240981" cy="2524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Imagen 5">
              <a:extLst>
                <a:ext uri="{FF2B5EF4-FFF2-40B4-BE49-F238E27FC236}">
                  <a16:creationId xmlns:a16="http://schemas.microsoft.com/office/drawing/2014/main" id="{DD3D7FBC-7778-EA9B-8AFA-C7219F9AEC52}"/>
                </a:ext>
              </a:extLst>
            </p:cNvPr>
            <p:cNvPicPr>
              <a:picLocks noChangeAspect="1"/>
            </p:cNvPicPr>
            <p:nvPr/>
          </p:nvPicPr>
          <p:blipFill>
            <a:blip r:embed="rId7">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4115387" y="3001379"/>
              <a:ext cx="1439260" cy="1516796"/>
            </a:xfrm>
            <a:prstGeom prst="rect">
              <a:avLst/>
            </a:prstGeom>
          </p:spPr>
        </p:pic>
        <p:sp>
          <p:nvSpPr>
            <p:cNvPr id="7" name="Cerrar llave 6">
              <a:extLst>
                <a:ext uri="{FF2B5EF4-FFF2-40B4-BE49-F238E27FC236}">
                  <a16:creationId xmlns:a16="http://schemas.microsoft.com/office/drawing/2014/main" id="{4A542A39-7E36-BA4F-CC3A-7F2DDECC79F8}"/>
                </a:ext>
              </a:extLst>
            </p:cNvPr>
            <p:cNvSpPr/>
            <p:nvPr/>
          </p:nvSpPr>
          <p:spPr>
            <a:xfrm rot="10800000">
              <a:off x="5775989" y="2363835"/>
              <a:ext cx="763278" cy="2810845"/>
            </a:xfrm>
            <a:prstGeom prst="rightBrace">
              <a:avLst/>
            </a:prstGeom>
            <a:ln w="25400"/>
          </p:spPr>
          <p:style>
            <a:lnRef idx="1">
              <a:schemeClr val="dk1"/>
            </a:lnRef>
            <a:fillRef idx="0">
              <a:schemeClr val="dk1"/>
            </a:fillRef>
            <a:effectRef idx="0">
              <a:schemeClr val="dk1"/>
            </a:effectRef>
            <a:fontRef idx="minor">
              <a:schemeClr val="tx1"/>
            </a:fontRef>
          </p:style>
          <p:txBody>
            <a:bodyPr rtlCol="0" anchor="ctr"/>
            <a:lstStyle/>
            <a:p>
              <a:pPr algn="ctr"/>
              <a:endParaRPr lang="es-MX">
                <a:solidFill>
                  <a:srgbClr val="C00000"/>
                </a:solidFill>
              </a:endParaRPr>
            </a:p>
          </p:txBody>
        </p:sp>
        <p:pic>
          <p:nvPicPr>
            <p:cNvPr id="8" name="Gráfico 7" descr="Flecha: recto">
              <a:extLst>
                <a:ext uri="{FF2B5EF4-FFF2-40B4-BE49-F238E27FC236}">
                  <a16:creationId xmlns:a16="http://schemas.microsoft.com/office/drawing/2014/main" id="{F5667250-C979-EBC9-B4C0-67BC6BF6EE6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rot="10800000">
              <a:off x="2979646" y="3302577"/>
              <a:ext cx="914400" cy="914400"/>
            </a:xfrm>
            <a:prstGeom prst="rect">
              <a:avLst/>
            </a:prstGeom>
          </p:spPr>
        </p:pic>
        <p:pic>
          <p:nvPicPr>
            <p:cNvPr id="9" name="Gráfico 8" descr="Latido">
              <a:extLst>
                <a:ext uri="{FF2B5EF4-FFF2-40B4-BE49-F238E27FC236}">
                  <a16:creationId xmlns:a16="http://schemas.microsoft.com/office/drawing/2014/main" id="{620D3620-2FF3-F00D-1BB2-FD60ADC6C4D7}"/>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77334" y="2728775"/>
              <a:ext cx="2080967" cy="2080967"/>
            </a:xfrm>
            <a:prstGeom prst="rect">
              <a:avLst/>
            </a:prstGeom>
          </p:spPr>
        </p:pic>
      </p:grpSp>
    </p:spTree>
    <p:extLst>
      <p:ext uri="{BB962C8B-B14F-4D97-AF65-F5344CB8AC3E}">
        <p14:creationId xmlns:p14="http://schemas.microsoft.com/office/powerpoint/2010/main" val="2755903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8D13A7-3DEC-9C53-BCD7-5AA342599FD1}"/>
              </a:ext>
            </a:extLst>
          </p:cNvPr>
          <p:cNvSpPr>
            <a:spLocks noGrp="1"/>
          </p:cNvSpPr>
          <p:nvPr>
            <p:ph type="title"/>
          </p:nvPr>
        </p:nvSpPr>
        <p:spPr/>
        <p:txBody>
          <a:bodyPr/>
          <a:lstStyle/>
          <a:p>
            <a:r>
              <a:rPr lang="es-MX" dirty="0"/>
              <a:t>Contenido </a:t>
            </a:r>
          </a:p>
        </p:txBody>
      </p:sp>
      <p:sp>
        <p:nvSpPr>
          <p:cNvPr id="3" name="Marcador de contenido 2">
            <a:extLst>
              <a:ext uri="{FF2B5EF4-FFF2-40B4-BE49-F238E27FC236}">
                <a16:creationId xmlns:a16="http://schemas.microsoft.com/office/drawing/2014/main" id="{43DCA2D2-F867-8288-8F40-1352CBE5B80F}"/>
              </a:ext>
            </a:extLst>
          </p:cNvPr>
          <p:cNvSpPr>
            <a:spLocks noGrp="1"/>
          </p:cNvSpPr>
          <p:nvPr>
            <p:ph idx="1"/>
          </p:nvPr>
        </p:nvSpPr>
        <p:spPr/>
        <p:txBody>
          <a:bodyPr>
            <a:normAutofit/>
          </a:bodyPr>
          <a:lstStyle/>
          <a:p>
            <a:pPr marL="457200" indent="-457200">
              <a:buFont typeface="+mj-lt"/>
              <a:buAutoNum type="arabicPeriod"/>
            </a:pPr>
            <a:r>
              <a:rPr lang="es-MX" sz="2800" dirty="0"/>
              <a:t>Electricidad</a:t>
            </a:r>
          </a:p>
          <a:p>
            <a:pPr marL="457200" indent="-457200">
              <a:buFont typeface="+mj-lt"/>
              <a:buAutoNum type="arabicPeriod"/>
            </a:pPr>
            <a:r>
              <a:rPr lang="es-MX" sz="2800" dirty="0"/>
              <a:t>Electrónica </a:t>
            </a:r>
          </a:p>
          <a:p>
            <a:pPr marL="457200" indent="-457200">
              <a:buFont typeface="+mj-lt"/>
              <a:buAutoNum type="arabicPeriod"/>
            </a:pPr>
            <a:r>
              <a:rPr lang="es-MX" sz="2800" dirty="0"/>
              <a:t>Programación</a:t>
            </a:r>
          </a:p>
          <a:p>
            <a:endParaRPr lang="es-MX" sz="2800" dirty="0"/>
          </a:p>
        </p:txBody>
      </p:sp>
    </p:spTree>
    <p:extLst>
      <p:ext uri="{BB962C8B-B14F-4D97-AF65-F5344CB8AC3E}">
        <p14:creationId xmlns:p14="http://schemas.microsoft.com/office/powerpoint/2010/main" val="9137379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455F57-ED5B-FC7B-F358-082AA5DA644A}"/>
              </a:ext>
            </a:extLst>
          </p:cNvPr>
          <p:cNvSpPr>
            <a:spLocks noGrp="1"/>
          </p:cNvSpPr>
          <p:nvPr>
            <p:ph type="title"/>
          </p:nvPr>
        </p:nvSpPr>
        <p:spPr/>
        <p:txBody>
          <a:bodyPr/>
          <a:lstStyle/>
          <a:p>
            <a:r>
              <a:rPr lang="es-MX" dirty="0"/>
              <a:t>Ejemplos </a:t>
            </a:r>
          </a:p>
        </p:txBody>
      </p:sp>
      <p:grpSp>
        <p:nvGrpSpPr>
          <p:cNvPr id="3" name="Grupo 2">
            <a:extLst>
              <a:ext uri="{FF2B5EF4-FFF2-40B4-BE49-F238E27FC236}">
                <a16:creationId xmlns:a16="http://schemas.microsoft.com/office/drawing/2014/main" id="{2AF3AC5F-3CA2-C271-C85F-509DD711CBB7}"/>
              </a:ext>
            </a:extLst>
          </p:cNvPr>
          <p:cNvGrpSpPr/>
          <p:nvPr/>
        </p:nvGrpSpPr>
        <p:grpSpPr>
          <a:xfrm>
            <a:off x="1151452" y="1142888"/>
            <a:ext cx="9889095" cy="4907279"/>
            <a:chOff x="152413" y="1110615"/>
            <a:chExt cx="9889095" cy="4907279"/>
          </a:xfrm>
        </p:grpSpPr>
        <p:sp>
          <p:nvSpPr>
            <p:cNvPr id="4" name="Globo: línea doblada con barra de énfasis 3">
              <a:extLst>
                <a:ext uri="{FF2B5EF4-FFF2-40B4-BE49-F238E27FC236}">
                  <a16:creationId xmlns:a16="http://schemas.microsoft.com/office/drawing/2014/main" id="{F6EF667C-9A68-54B2-1886-94AB79B69C30}"/>
                </a:ext>
              </a:extLst>
            </p:cNvPr>
            <p:cNvSpPr/>
            <p:nvPr/>
          </p:nvSpPr>
          <p:spPr>
            <a:xfrm>
              <a:off x="152413" y="1110615"/>
              <a:ext cx="2311870" cy="344244"/>
            </a:xfrm>
            <a:prstGeom prst="accentCallout2">
              <a:avLst>
                <a:gd name="adj1" fmla="val 61027"/>
                <a:gd name="adj2" fmla="val 105293"/>
                <a:gd name="adj3" fmla="val 63728"/>
                <a:gd name="adj4" fmla="val 113764"/>
                <a:gd name="adj5" fmla="val 186026"/>
                <a:gd name="adj6" fmla="val 12112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Motor de CD</a:t>
              </a:r>
            </a:p>
          </p:txBody>
        </p:sp>
        <p:sp>
          <p:nvSpPr>
            <p:cNvPr id="5" name="Globo: línea doblada con barra de énfasis 4">
              <a:extLst>
                <a:ext uri="{FF2B5EF4-FFF2-40B4-BE49-F238E27FC236}">
                  <a16:creationId xmlns:a16="http://schemas.microsoft.com/office/drawing/2014/main" id="{62812688-E3FF-90AE-66B4-5D97CC3F2685}"/>
                </a:ext>
              </a:extLst>
            </p:cNvPr>
            <p:cNvSpPr/>
            <p:nvPr/>
          </p:nvSpPr>
          <p:spPr>
            <a:xfrm>
              <a:off x="677333" y="5673650"/>
              <a:ext cx="1839955" cy="344244"/>
            </a:xfrm>
            <a:prstGeom prst="accentCallout2">
              <a:avLst>
                <a:gd name="adj1" fmla="val 61027"/>
                <a:gd name="adj2" fmla="val 105293"/>
                <a:gd name="adj3" fmla="val 63728"/>
                <a:gd name="adj4" fmla="val 113764"/>
                <a:gd name="adj5" fmla="val -310850"/>
                <a:gd name="adj6" fmla="val 15561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Foquito LED</a:t>
              </a:r>
            </a:p>
          </p:txBody>
        </p:sp>
        <p:sp>
          <p:nvSpPr>
            <p:cNvPr id="6" name="Globo: línea doblada con barra de énfasis 5">
              <a:extLst>
                <a:ext uri="{FF2B5EF4-FFF2-40B4-BE49-F238E27FC236}">
                  <a16:creationId xmlns:a16="http://schemas.microsoft.com/office/drawing/2014/main" id="{1E07166D-2B7F-8A68-E765-65DE1EA7C128}"/>
                </a:ext>
              </a:extLst>
            </p:cNvPr>
            <p:cNvSpPr/>
            <p:nvPr/>
          </p:nvSpPr>
          <p:spPr>
            <a:xfrm>
              <a:off x="7235463" y="5493765"/>
              <a:ext cx="1962325" cy="344244"/>
            </a:xfrm>
            <a:prstGeom prst="accentCallout2">
              <a:avLst>
                <a:gd name="adj1" fmla="val 54777"/>
                <a:gd name="adj2" fmla="val -4523"/>
                <a:gd name="adj3" fmla="val 54353"/>
                <a:gd name="adj4" fmla="val -18853"/>
                <a:gd name="adj5" fmla="val -273350"/>
                <a:gd name="adj6" fmla="val -4295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Zumbador</a:t>
              </a:r>
            </a:p>
          </p:txBody>
        </p:sp>
        <p:sp>
          <p:nvSpPr>
            <p:cNvPr id="7" name="Globo: línea doblada con barra de énfasis 6">
              <a:extLst>
                <a:ext uri="{FF2B5EF4-FFF2-40B4-BE49-F238E27FC236}">
                  <a16:creationId xmlns:a16="http://schemas.microsoft.com/office/drawing/2014/main" id="{FC7CD989-6D05-094C-263C-82C5C54CA8D7}"/>
                </a:ext>
              </a:extLst>
            </p:cNvPr>
            <p:cNvSpPr/>
            <p:nvPr/>
          </p:nvSpPr>
          <p:spPr>
            <a:xfrm>
              <a:off x="8354067" y="1110615"/>
              <a:ext cx="1687441" cy="344244"/>
            </a:xfrm>
            <a:prstGeom prst="accentCallout2">
              <a:avLst>
                <a:gd name="adj1" fmla="val 48527"/>
                <a:gd name="adj2" fmla="val -4058"/>
                <a:gd name="adj3" fmla="val 48103"/>
                <a:gd name="adj4" fmla="val -18388"/>
                <a:gd name="adj5" fmla="val 111026"/>
                <a:gd name="adj6" fmla="val -31504"/>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Servomotor</a:t>
              </a:r>
            </a:p>
          </p:txBody>
        </p:sp>
        <p:grpSp>
          <p:nvGrpSpPr>
            <p:cNvPr id="8" name="Grupo 7">
              <a:extLst>
                <a:ext uri="{FF2B5EF4-FFF2-40B4-BE49-F238E27FC236}">
                  <a16:creationId xmlns:a16="http://schemas.microsoft.com/office/drawing/2014/main" id="{4A4A7746-EF85-01D7-4740-6CB132FB5EC9}"/>
                </a:ext>
              </a:extLst>
            </p:cNvPr>
            <p:cNvGrpSpPr/>
            <p:nvPr/>
          </p:nvGrpSpPr>
          <p:grpSpPr>
            <a:xfrm>
              <a:off x="2843480" y="1151379"/>
              <a:ext cx="5016961" cy="3596746"/>
              <a:chOff x="2864996" y="1710777"/>
              <a:chExt cx="5016961" cy="3596746"/>
            </a:xfrm>
          </p:grpSpPr>
          <p:pic>
            <p:nvPicPr>
              <p:cNvPr id="9" name="Imagen 8">
                <a:extLst>
                  <a:ext uri="{FF2B5EF4-FFF2-40B4-BE49-F238E27FC236}">
                    <a16:creationId xmlns:a16="http://schemas.microsoft.com/office/drawing/2014/main" id="{50F524A6-38EB-64F1-1867-F3CCEC34FA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4996" y="2387252"/>
                <a:ext cx="2330947" cy="1511966"/>
              </a:xfrm>
              <a:prstGeom prst="rect">
                <a:avLst/>
              </a:prstGeom>
            </p:spPr>
          </p:pic>
          <p:pic>
            <p:nvPicPr>
              <p:cNvPr id="10" name="Imagen 9">
                <a:extLst>
                  <a:ext uri="{FF2B5EF4-FFF2-40B4-BE49-F238E27FC236}">
                    <a16:creationId xmlns:a16="http://schemas.microsoft.com/office/drawing/2014/main" id="{221AA1B0-836E-53AB-61D7-ED7C3DE200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90815" y="3828216"/>
                <a:ext cx="1479307" cy="1479307"/>
              </a:xfrm>
              <a:prstGeom prst="rect">
                <a:avLst/>
              </a:prstGeom>
            </p:spPr>
          </p:pic>
          <p:pic>
            <p:nvPicPr>
              <p:cNvPr id="11" name="Imagen 10">
                <a:extLst>
                  <a:ext uri="{FF2B5EF4-FFF2-40B4-BE49-F238E27FC236}">
                    <a16:creationId xmlns:a16="http://schemas.microsoft.com/office/drawing/2014/main" id="{8B8E74A9-D174-F684-3893-359E968DD5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1762" y="1710777"/>
                <a:ext cx="2260195" cy="2260195"/>
              </a:xfrm>
              <a:prstGeom prst="rect">
                <a:avLst/>
              </a:prstGeom>
            </p:spPr>
          </p:pic>
          <p:pic>
            <p:nvPicPr>
              <p:cNvPr id="12" name="Imagen 11">
                <a:extLst>
                  <a:ext uri="{FF2B5EF4-FFF2-40B4-BE49-F238E27FC236}">
                    <a16:creationId xmlns:a16="http://schemas.microsoft.com/office/drawing/2014/main" id="{3A7474B7-504E-E3C5-7AEB-4E95C3CD78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95941" y="4002753"/>
                <a:ext cx="2085082" cy="1130231"/>
              </a:xfrm>
              <a:prstGeom prst="rect">
                <a:avLst/>
              </a:prstGeom>
            </p:spPr>
          </p:pic>
        </p:grpSp>
      </p:grpSp>
    </p:spTree>
    <p:extLst>
      <p:ext uri="{BB962C8B-B14F-4D97-AF65-F5344CB8AC3E}">
        <p14:creationId xmlns:p14="http://schemas.microsoft.com/office/powerpoint/2010/main" val="4910075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A24E48-B1A2-BC76-E431-8114D5536A87}"/>
              </a:ext>
            </a:extLst>
          </p:cNvPr>
          <p:cNvSpPr>
            <a:spLocks noGrp="1"/>
          </p:cNvSpPr>
          <p:nvPr>
            <p:ph type="title"/>
          </p:nvPr>
        </p:nvSpPr>
        <p:spPr/>
        <p:txBody>
          <a:bodyPr/>
          <a:lstStyle/>
          <a:p>
            <a:r>
              <a:rPr lang="es-MX" dirty="0"/>
              <a:t>Procesamiento de señal</a:t>
            </a:r>
          </a:p>
        </p:txBody>
      </p:sp>
      <p:sp>
        <p:nvSpPr>
          <p:cNvPr id="3" name="Marcador de contenido 2">
            <a:extLst>
              <a:ext uri="{FF2B5EF4-FFF2-40B4-BE49-F238E27FC236}">
                <a16:creationId xmlns:a16="http://schemas.microsoft.com/office/drawing/2014/main" id="{863C0907-F9F5-E6EC-A2B5-311B2218ACDE}"/>
              </a:ext>
            </a:extLst>
          </p:cNvPr>
          <p:cNvSpPr>
            <a:spLocks noGrp="1"/>
          </p:cNvSpPr>
          <p:nvPr>
            <p:ph idx="1"/>
          </p:nvPr>
        </p:nvSpPr>
        <p:spPr/>
        <p:txBody>
          <a:bodyPr/>
          <a:lstStyle/>
          <a:p>
            <a:r>
              <a:rPr lang="es-MX" dirty="0"/>
              <a:t>Se realiza generalmente mediante circuitos conocidos como microcontroladores. Consisten en piezas electrónicas conectadas juntas para manipular, interpretar y transformar las señales de voltaje y corriente provenientes de los sensores (entradas) y tomar las respectivas decisiones para generar acciones de salida.</a:t>
            </a:r>
          </a:p>
          <a:p>
            <a:endParaRPr lang="es-MX" dirty="0"/>
          </a:p>
        </p:txBody>
      </p:sp>
      <p:graphicFrame>
        <p:nvGraphicFramePr>
          <p:cNvPr id="4" name="Diagrama 3">
            <a:extLst>
              <a:ext uri="{FF2B5EF4-FFF2-40B4-BE49-F238E27FC236}">
                <a16:creationId xmlns:a16="http://schemas.microsoft.com/office/drawing/2014/main" id="{D06B937E-2E5F-D638-655F-E9906229451F}"/>
              </a:ext>
            </a:extLst>
          </p:cNvPr>
          <p:cNvGraphicFramePr/>
          <p:nvPr/>
        </p:nvGraphicFramePr>
        <p:xfrm>
          <a:off x="2714114" y="2958411"/>
          <a:ext cx="6490846" cy="34967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981074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40AFE0-B721-A7AC-AA79-D84F9FE494A6}"/>
              </a:ext>
            </a:extLst>
          </p:cNvPr>
          <p:cNvSpPr>
            <a:spLocks noGrp="1"/>
          </p:cNvSpPr>
          <p:nvPr>
            <p:ph type="title"/>
          </p:nvPr>
        </p:nvSpPr>
        <p:spPr/>
        <p:txBody>
          <a:bodyPr/>
          <a:lstStyle/>
          <a:p>
            <a:r>
              <a:rPr lang="es-MX" dirty="0"/>
              <a:t>Señales electrónicas</a:t>
            </a:r>
          </a:p>
        </p:txBody>
      </p:sp>
      <p:sp>
        <p:nvSpPr>
          <p:cNvPr id="3" name="Marcador de contenido 2">
            <a:extLst>
              <a:ext uri="{FF2B5EF4-FFF2-40B4-BE49-F238E27FC236}">
                <a16:creationId xmlns:a16="http://schemas.microsoft.com/office/drawing/2014/main" id="{88FD283A-BB65-50C1-60A6-E450D669E3C7}"/>
              </a:ext>
            </a:extLst>
          </p:cNvPr>
          <p:cNvSpPr>
            <a:spLocks noGrp="1"/>
          </p:cNvSpPr>
          <p:nvPr>
            <p:ph idx="1"/>
          </p:nvPr>
        </p:nvSpPr>
        <p:spPr/>
        <p:txBody>
          <a:bodyPr/>
          <a:lstStyle/>
          <a:p>
            <a:r>
              <a:rPr lang="es-MX" dirty="0"/>
              <a:t>Las entradas y salidas de un sistema electrónico serán consideradas como las señales variables. En electrónica se trabaja con variables que se toman en forma de voltaje o corriente, éstas se pueden denominar comúnmente señales. Las señales primordialmente pueden ser de dos tipos: Digital o analógica.</a:t>
            </a:r>
          </a:p>
          <a:p>
            <a:endParaRPr lang="es-MX" dirty="0"/>
          </a:p>
        </p:txBody>
      </p:sp>
      <p:pic>
        <p:nvPicPr>
          <p:cNvPr id="7" name="Imagen 6" descr="Imagen que contiene interior, persona, computadora, tabla&#10;&#10;Descripción generada automáticamente">
            <a:extLst>
              <a:ext uri="{FF2B5EF4-FFF2-40B4-BE49-F238E27FC236}">
                <a16:creationId xmlns:a16="http://schemas.microsoft.com/office/drawing/2014/main" id="{91C408CE-2EAD-B3CD-1AA8-52B100C4B5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23013" y="2981960"/>
            <a:ext cx="4545974" cy="3030650"/>
          </a:xfrm>
          <a:prstGeom prst="rect">
            <a:avLst/>
          </a:prstGeom>
        </p:spPr>
      </p:pic>
    </p:spTree>
    <p:extLst>
      <p:ext uri="{BB962C8B-B14F-4D97-AF65-F5344CB8AC3E}">
        <p14:creationId xmlns:p14="http://schemas.microsoft.com/office/powerpoint/2010/main" val="23327157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ECD620-74B5-B9A5-00AA-EFF467400FF1}"/>
              </a:ext>
            </a:extLst>
          </p:cNvPr>
          <p:cNvSpPr>
            <a:spLocks noGrp="1"/>
          </p:cNvSpPr>
          <p:nvPr>
            <p:ph type="title"/>
          </p:nvPr>
        </p:nvSpPr>
        <p:spPr/>
        <p:txBody>
          <a:bodyPr/>
          <a:lstStyle/>
          <a:p>
            <a:r>
              <a:rPr lang="es-MX" dirty="0"/>
              <a:t>Señal digital</a:t>
            </a:r>
          </a:p>
        </p:txBody>
      </p:sp>
      <p:sp>
        <p:nvSpPr>
          <p:cNvPr id="3" name="Marcador de contenido 2">
            <a:extLst>
              <a:ext uri="{FF2B5EF4-FFF2-40B4-BE49-F238E27FC236}">
                <a16:creationId xmlns:a16="http://schemas.microsoft.com/office/drawing/2014/main" id="{612D29FD-160C-5060-8709-CFE1D1895596}"/>
              </a:ext>
            </a:extLst>
          </p:cNvPr>
          <p:cNvSpPr>
            <a:spLocks noGrp="1"/>
          </p:cNvSpPr>
          <p:nvPr>
            <p:ph idx="1"/>
          </p:nvPr>
        </p:nvSpPr>
        <p:spPr/>
        <p:txBody>
          <a:bodyPr/>
          <a:lstStyle/>
          <a:p>
            <a:r>
              <a:rPr lang="es-MX" dirty="0"/>
              <a:t>Es aquella que presenta una variación discontinua en el tiempo. Toma valores discretos.</a:t>
            </a:r>
          </a:p>
          <a:p>
            <a:endParaRPr lang="es-MX" dirty="0"/>
          </a:p>
        </p:txBody>
      </p:sp>
      <p:pic>
        <p:nvPicPr>
          <p:cNvPr id="4" name="Imagen 3">
            <a:extLst>
              <a:ext uri="{FF2B5EF4-FFF2-40B4-BE49-F238E27FC236}">
                <a16:creationId xmlns:a16="http://schemas.microsoft.com/office/drawing/2014/main" id="{FE61883D-D376-72A5-5B9E-237111FE3C15}"/>
              </a:ext>
            </a:extLst>
          </p:cNvPr>
          <p:cNvPicPr>
            <a:picLocks noChangeAspect="1"/>
          </p:cNvPicPr>
          <p:nvPr/>
        </p:nvPicPr>
        <p:blipFill rotWithShape="1">
          <a:blip r:embed="rId2">
            <a:extLst>
              <a:ext uri="{28A0092B-C50C-407E-A947-70E740481C1C}">
                <a14:useLocalDpi xmlns:a14="http://schemas.microsoft.com/office/drawing/2010/main" val="0"/>
              </a:ext>
            </a:extLst>
          </a:blip>
          <a:srcRect t="48885"/>
          <a:stretch/>
        </p:blipFill>
        <p:spPr>
          <a:xfrm>
            <a:off x="2623309" y="2097000"/>
            <a:ext cx="6945382" cy="2664000"/>
          </a:xfrm>
          <a:prstGeom prst="rect">
            <a:avLst/>
          </a:prstGeom>
        </p:spPr>
      </p:pic>
    </p:spTree>
    <p:extLst>
      <p:ext uri="{BB962C8B-B14F-4D97-AF65-F5344CB8AC3E}">
        <p14:creationId xmlns:p14="http://schemas.microsoft.com/office/powerpoint/2010/main" val="6488289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ECD620-74B5-B9A5-00AA-EFF467400FF1}"/>
              </a:ext>
            </a:extLst>
          </p:cNvPr>
          <p:cNvSpPr>
            <a:spLocks noGrp="1"/>
          </p:cNvSpPr>
          <p:nvPr>
            <p:ph type="title"/>
          </p:nvPr>
        </p:nvSpPr>
        <p:spPr/>
        <p:txBody>
          <a:bodyPr/>
          <a:lstStyle/>
          <a:p>
            <a:r>
              <a:rPr lang="es-MX" dirty="0"/>
              <a:t>Señal analógica</a:t>
            </a:r>
          </a:p>
        </p:txBody>
      </p:sp>
      <p:sp>
        <p:nvSpPr>
          <p:cNvPr id="3" name="Marcador de contenido 2">
            <a:extLst>
              <a:ext uri="{FF2B5EF4-FFF2-40B4-BE49-F238E27FC236}">
                <a16:creationId xmlns:a16="http://schemas.microsoft.com/office/drawing/2014/main" id="{612D29FD-160C-5060-8709-CFE1D1895596}"/>
              </a:ext>
            </a:extLst>
          </p:cNvPr>
          <p:cNvSpPr>
            <a:spLocks noGrp="1"/>
          </p:cNvSpPr>
          <p:nvPr>
            <p:ph idx="1"/>
          </p:nvPr>
        </p:nvSpPr>
        <p:spPr/>
        <p:txBody>
          <a:bodyPr/>
          <a:lstStyle/>
          <a:p>
            <a:r>
              <a:rPr lang="es-MX" dirty="0"/>
              <a:t>Es aquella que presenta una variación continua en el tiempo.</a:t>
            </a:r>
          </a:p>
          <a:p>
            <a:endParaRPr lang="es-MX" dirty="0"/>
          </a:p>
        </p:txBody>
      </p:sp>
      <p:pic>
        <p:nvPicPr>
          <p:cNvPr id="5" name="Imagen 4">
            <a:extLst>
              <a:ext uri="{FF2B5EF4-FFF2-40B4-BE49-F238E27FC236}">
                <a16:creationId xmlns:a16="http://schemas.microsoft.com/office/drawing/2014/main" id="{85668AB1-A75F-C633-5884-6AD73D0A12B3}"/>
              </a:ext>
            </a:extLst>
          </p:cNvPr>
          <p:cNvPicPr>
            <a:picLocks noChangeAspect="1"/>
          </p:cNvPicPr>
          <p:nvPr/>
        </p:nvPicPr>
        <p:blipFill rotWithShape="1">
          <a:blip r:embed="rId2">
            <a:extLst>
              <a:ext uri="{28A0092B-C50C-407E-A947-70E740481C1C}">
                <a14:useLocalDpi xmlns:a14="http://schemas.microsoft.com/office/drawing/2010/main" val="0"/>
              </a:ext>
            </a:extLst>
          </a:blip>
          <a:srcRect b="51820"/>
          <a:stretch/>
        </p:blipFill>
        <p:spPr>
          <a:xfrm>
            <a:off x="2411761" y="2321851"/>
            <a:ext cx="7368477" cy="2664000"/>
          </a:xfrm>
          <a:prstGeom prst="rect">
            <a:avLst/>
          </a:prstGeom>
        </p:spPr>
      </p:pic>
    </p:spTree>
    <p:extLst>
      <p:ext uri="{BB962C8B-B14F-4D97-AF65-F5344CB8AC3E}">
        <p14:creationId xmlns:p14="http://schemas.microsoft.com/office/powerpoint/2010/main" val="14796881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25A779-EC77-EFE9-58E1-73DA1198AF15}"/>
              </a:ext>
            </a:extLst>
          </p:cNvPr>
          <p:cNvSpPr>
            <a:spLocks noGrp="1"/>
          </p:cNvSpPr>
          <p:nvPr>
            <p:ph type="title"/>
          </p:nvPr>
        </p:nvSpPr>
        <p:spPr/>
        <p:txBody>
          <a:bodyPr/>
          <a:lstStyle/>
          <a:p>
            <a:r>
              <a:rPr lang="es-MX" dirty="0"/>
              <a:t>Programación</a:t>
            </a:r>
          </a:p>
        </p:txBody>
      </p:sp>
      <p:sp>
        <p:nvSpPr>
          <p:cNvPr id="3" name="Marcador de contenido 2">
            <a:extLst>
              <a:ext uri="{FF2B5EF4-FFF2-40B4-BE49-F238E27FC236}">
                <a16:creationId xmlns:a16="http://schemas.microsoft.com/office/drawing/2014/main" id="{DD4750DC-8516-DB6A-E9B7-98F9B4CD2F11}"/>
              </a:ext>
            </a:extLst>
          </p:cNvPr>
          <p:cNvSpPr>
            <a:spLocks noGrp="1"/>
          </p:cNvSpPr>
          <p:nvPr>
            <p:ph idx="1"/>
          </p:nvPr>
        </p:nvSpPr>
        <p:spPr/>
        <p:txBody>
          <a:bodyPr/>
          <a:lstStyle/>
          <a:p>
            <a:r>
              <a:rPr lang="es-MX" dirty="0"/>
              <a:t>Es el proceso de tomar un algoritmo (serie de pasos con un objetivo) y codificarlo, mediante un lenguaje de programación, de modo que pueda ser ejecutado por una computadora o artefacto similar</a:t>
            </a:r>
          </a:p>
          <a:p>
            <a:endParaRPr lang="es-MX" dirty="0"/>
          </a:p>
        </p:txBody>
      </p:sp>
      <p:pic>
        <p:nvPicPr>
          <p:cNvPr id="6" name="Imagen 5" descr="Interfaz de usuario gráfica, Sitio web&#10;&#10;Descripción generada automáticamente">
            <a:extLst>
              <a:ext uri="{FF2B5EF4-FFF2-40B4-BE49-F238E27FC236}">
                <a16:creationId xmlns:a16="http://schemas.microsoft.com/office/drawing/2014/main" id="{DC4126F6-32CC-2178-4B92-F16F739B79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2446" y="2936836"/>
            <a:ext cx="5387108" cy="3060551"/>
          </a:xfrm>
          <a:prstGeom prst="rect">
            <a:avLst/>
          </a:prstGeom>
        </p:spPr>
      </p:pic>
    </p:spTree>
    <p:extLst>
      <p:ext uri="{BB962C8B-B14F-4D97-AF65-F5344CB8AC3E}">
        <p14:creationId xmlns:p14="http://schemas.microsoft.com/office/powerpoint/2010/main" val="15725430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1D83B6-13B2-A328-C603-E774F141D908}"/>
              </a:ext>
            </a:extLst>
          </p:cNvPr>
          <p:cNvSpPr>
            <a:spLocks noGrp="1"/>
          </p:cNvSpPr>
          <p:nvPr>
            <p:ph type="title"/>
          </p:nvPr>
        </p:nvSpPr>
        <p:spPr/>
        <p:txBody>
          <a:bodyPr/>
          <a:lstStyle/>
          <a:p>
            <a:r>
              <a:rPr lang="es-MX" dirty="0"/>
              <a:t>Importancia </a:t>
            </a:r>
          </a:p>
        </p:txBody>
      </p:sp>
      <p:sp>
        <p:nvSpPr>
          <p:cNvPr id="3" name="Marcador de contenido 2">
            <a:extLst>
              <a:ext uri="{FF2B5EF4-FFF2-40B4-BE49-F238E27FC236}">
                <a16:creationId xmlns:a16="http://schemas.microsoft.com/office/drawing/2014/main" id="{656A759E-868D-72C6-307E-88D6F50274F9}"/>
              </a:ext>
            </a:extLst>
          </p:cNvPr>
          <p:cNvSpPr>
            <a:spLocks noGrp="1"/>
          </p:cNvSpPr>
          <p:nvPr>
            <p:ph idx="1"/>
          </p:nvPr>
        </p:nvSpPr>
        <p:spPr/>
        <p:txBody>
          <a:bodyPr/>
          <a:lstStyle/>
          <a:p>
            <a:r>
              <a:rPr lang="es-MX" dirty="0"/>
              <a:t>La programación es fundamental para acrecentar el avance tecnológico dentro de las industrias que para llevar a cabo sus funciones necesitan de sitios y aplicaciones creadas a partir de los códigos.</a:t>
            </a:r>
          </a:p>
          <a:p>
            <a:r>
              <a:rPr lang="es-MX" dirty="0"/>
              <a:t>No es novedad que vivimos en un mundo computarizado donde la tecnología forma parte de todo lo que hacemos. Por eso, aprender cómo funciona y saber modificarla será ideal para poder identificar las necesidades de la sociedad y así abarcarlas a través de la programación.</a:t>
            </a:r>
          </a:p>
          <a:p>
            <a:endParaRPr lang="es-MX" dirty="0"/>
          </a:p>
        </p:txBody>
      </p:sp>
      <p:pic>
        <p:nvPicPr>
          <p:cNvPr id="6" name="Imagen 5" descr="Una mano muestra un objeto en la mano&#10;&#10;Descripción generada automáticamente con confianza media">
            <a:extLst>
              <a:ext uri="{FF2B5EF4-FFF2-40B4-BE49-F238E27FC236}">
                <a16:creationId xmlns:a16="http://schemas.microsoft.com/office/drawing/2014/main" id="{DA7FD234-A074-0D58-A507-E2B007283C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8743" y="3653851"/>
            <a:ext cx="5394514" cy="3029461"/>
          </a:xfrm>
          <a:prstGeom prst="rect">
            <a:avLst/>
          </a:prstGeom>
        </p:spPr>
      </p:pic>
    </p:spTree>
    <p:extLst>
      <p:ext uri="{BB962C8B-B14F-4D97-AF65-F5344CB8AC3E}">
        <p14:creationId xmlns:p14="http://schemas.microsoft.com/office/powerpoint/2010/main" val="27087912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004699-9C23-21B0-5AFE-C94AF4BBAB82}"/>
              </a:ext>
            </a:extLst>
          </p:cNvPr>
          <p:cNvSpPr>
            <a:spLocks noGrp="1"/>
          </p:cNvSpPr>
          <p:nvPr>
            <p:ph type="title"/>
          </p:nvPr>
        </p:nvSpPr>
        <p:spPr/>
        <p:txBody>
          <a:bodyPr/>
          <a:lstStyle/>
          <a:p>
            <a:r>
              <a:rPr lang="es-MX" dirty="0"/>
              <a:t>Instrucciones </a:t>
            </a:r>
          </a:p>
        </p:txBody>
      </p:sp>
      <p:sp>
        <p:nvSpPr>
          <p:cNvPr id="3" name="Marcador de contenido 2">
            <a:extLst>
              <a:ext uri="{FF2B5EF4-FFF2-40B4-BE49-F238E27FC236}">
                <a16:creationId xmlns:a16="http://schemas.microsoft.com/office/drawing/2014/main" id="{8ABCB069-52AB-5E00-F011-BE679DC57A14}"/>
              </a:ext>
            </a:extLst>
          </p:cNvPr>
          <p:cNvSpPr>
            <a:spLocks noGrp="1"/>
          </p:cNvSpPr>
          <p:nvPr>
            <p:ph idx="1"/>
          </p:nvPr>
        </p:nvSpPr>
        <p:spPr/>
        <p:txBody>
          <a:bodyPr/>
          <a:lstStyle/>
          <a:p>
            <a:r>
              <a:rPr lang="es-MX" dirty="0"/>
              <a:t>Son símbolos, caracteres o bloques que representan una orden de operación. </a:t>
            </a:r>
          </a:p>
          <a:p>
            <a:endParaRPr lang="es-MX" dirty="0"/>
          </a:p>
        </p:txBody>
      </p:sp>
      <p:pic>
        <p:nvPicPr>
          <p:cNvPr id="4" name="Imagen 3">
            <a:extLst>
              <a:ext uri="{FF2B5EF4-FFF2-40B4-BE49-F238E27FC236}">
                <a16:creationId xmlns:a16="http://schemas.microsoft.com/office/drawing/2014/main" id="{0B9A0204-E0CA-4CEB-39E5-818F6E9690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8063" y="2303922"/>
            <a:ext cx="5975874" cy="2665376"/>
          </a:xfrm>
          <a:prstGeom prst="rect">
            <a:avLst/>
          </a:prstGeom>
        </p:spPr>
      </p:pic>
    </p:spTree>
    <p:extLst>
      <p:ext uri="{BB962C8B-B14F-4D97-AF65-F5344CB8AC3E}">
        <p14:creationId xmlns:p14="http://schemas.microsoft.com/office/powerpoint/2010/main" val="26221060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1391B9-605E-540B-377E-F5C686BD546C}"/>
              </a:ext>
            </a:extLst>
          </p:cNvPr>
          <p:cNvSpPr>
            <a:spLocks noGrp="1"/>
          </p:cNvSpPr>
          <p:nvPr>
            <p:ph type="title"/>
          </p:nvPr>
        </p:nvSpPr>
        <p:spPr/>
        <p:txBody>
          <a:bodyPr/>
          <a:lstStyle/>
          <a:p>
            <a:r>
              <a:rPr lang="es-MX" dirty="0"/>
              <a:t>Algoritmo </a:t>
            </a:r>
          </a:p>
        </p:txBody>
      </p:sp>
      <p:sp>
        <p:nvSpPr>
          <p:cNvPr id="3" name="Marcador de contenido 2">
            <a:extLst>
              <a:ext uri="{FF2B5EF4-FFF2-40B4-BE49-F238E27FC236}">
                <a16:creationId xmlns:a16="http://schemas.microsoft.com/office/drawing/2014/main" id="{BA733504-AD15-732F-3E49-4C2E8226F5DA}"/>
              </a:ext>
            </a:extLst>
          </p:cNvPr>
          <p:cNvSpPr>
            <a:spLocks noGrp="1"/>
          </p:cNvSpPr>
          <p:nvPr>
            <p:ph idx="1"/>
          </p:nvPr>
        </p:nvSpPr>
        <p:spPr/>
        <p:txBody>
          <a:bodyPr/>
          <a:lstStyle/>
          <a:p>
            <a:r>
              <a:rPr lang="es-MX" dirty="0">
                <a:effectLst/>
                <a:latin typeface="Trebuchet MS" panose="020B0603020202020204" pitchFamily="34" charset="0"/>
                <a:ea typeface="Calibri" panose="020F0502020204030204" pitchFamily="34" charset="0"/>
                <a:cs typeface="Times New Roman" panose="02020603050405020304" pitchFamily="18" charset="0"/>
              </a:rPr>
              <a:t>Son secuencias finitas, ordenadas y no ambiguas de instrucciones que deben seguirse para resolver un problema.</a:t>
            </a:r>
          </a:p>
          <a:p>
            <a:endParaRPr lang="es-MX" dirty="0"/>
          </a:p>
        </p:txBody>
      </p:sp>
      <p:pic>
        <p:nvPicPr>
          <p:cNvPr id="4" name="Imagen 3" descr="Imagen que contiene reloj, firmar, señal&#10;&#10;Descripción generada automáticamente">
            <a:extLst>
              <a:ext uri="{FF2B5EF4-FFF2-40B4-BE49-F238E27FC236}">
                <a16:creationId xmlns:a16="http://schemas.microsoft.com/office/drawing/2014/main" id="{AAC827A0-22CE-05E6-F62A-994B195F63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2407" y="2132026"/>
            <a:ext cx="3107186" cy="4237072"/>
          </a:xfrm>
          <a:prstGeom prst="rect">
            <a:avLst/>
          </a:prstGeom>
        </p:spPr>
      </p:pic>
    </p:spTree>
    <p:extLst>
      <p:ext uri="{BB962C8B-B14F-4D97-AF65-F5344CB8AC3E}">
        <p14:creationId xmlns:p14="http://schemas.microsoft.com/office/powerpoint/2010/main" val="3732550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9ECCBB-C6C0-623D-0245-15DE3C2B9721}"/>
              </a:ext>
            </a:extLst>
          </p:cNvPr>
          <p:cNvSpPr>
            <a:spLocks noGrp="1"/>
          </p:cNvSpPr>
          <p:nvPr>
            <p:ph type="title"/>
          </p:nvPr>
        </p:nvSpPr>
        <p:spPr/>
        <p:txBody>
          <a:bodyPr/>
          <a:lstStyle/>
          <a:p>
            <a:r>
              <a:rPr lang="es-MX" dirty="0"/>
              <a:t>Programa </a:t>
            </a:r>
          </a:p>
        </p:txBody>
      </p:sp>
      <p:sp>
        <p:nvSpPr>
          <p:cNvPr id="3" name="Marcador de contenido 2">
            <a:extLst>
              <a:ext uri="{FF2B5EF4-FFF2-40B4-BE49-F238E27FC236}">
                <a16:creationId xmlns:a16="http://schemas.microsoft.com/office/drawing/2014/main" id="{14EAC82D-5E2C-DDF0-AA4B-C1376508EE58}"/>
              </a:ext>
            </a:extLst>
          </p:cNvPr>
          <p:cNvSpPr>
            <a:spLocks noGrp="1"/>
          </p:cNvSpPr>
          <p:nvPr>
            <p:ph idx="1"/>
          </p:nvPr>
        </p:nvSpPr>
        <p:spPr/>
        <p:txBody>
          <a:bodyPr/>
          <a:lstStyle/>
          <a:p>
            <a:r>
              <a:rPr lang="es-MX" dirty="0"/>
              <a:t>Es una serie de instrucciones, que se escriben en un lenguaje determinado, para realizar una tarea específica. </a:t>
            </a:r>
          </a:p>
          <a:p>
            <a:r>
              <a:rPr lang="es-MX" dirty="0"/>
              <a:t>Un programa informático está diseñado a base de algoritmos, de modo que podemos introducir una tarea en él y resolverla.</a:t>
            </a:r>
          </a:p>
          <a:p>
            <a:endParaRPr lang="es-MX" dirty="0"/>
          </a:p>
        </p:txBody>
      </p:sp>
      <p:pic>
        <p:nvPicPr>
          <p:cNvPr id="4" name="Imagen 3">
            <a:extLst>
              <a:ext uri="{FF2B5EF4-FFF2-40B4-BE49-F238E27FC236}">
                <a16:creationId xmlns:a16="http://schemas.microsoft.com/office/drawing/2014/main" id="{836FF0D9-5A07-241C-2938-050240166F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3293" y="3119717"/>
            <a:ext cx="4225414" cy="2565978"/>
          </a:xfrm>
          <a:prstGeom prst="rect">
            <a:avLst/>
          </a:prstGeom>
        </p:spPr>
      </p:pic>
    </p:spTree>
    <p:extLst>
      <p:ext uri="{BB962C8B-B14F-4D97-AF65-F5344CB8AC3E}">
        <p14:creationId xmlns:p14="http://schemas.microsoft.com/office/powerpoint/2010/main" val="1399161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5000"/>
            <a:lum/>
          </a:blip>
          <a:srcRect/>
          <a:stretch>
            <a:fillRect t="-13000" b="-13000"/>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C5CBFF-70D1-9194-F4DD-A0603205FF3D}"/>
              </a:ext>
            </a:extLst>
          </p:cNvPr>
          <p:cNvSpPr>
            <a:spLocks noGrp="1"/>
          </p:cNvSpPr>
          <p:nvPr>
            <p:ph type="title"/>
          </p:nvPr>
        </p:nvSpPr>
        <p:spPr/>
        <p:txBody>
          <a:bodyPr/>
          <a:lstStyle/>
          <a:p>
            <a:r>
              <a:rPr lang="es-MX" dirty="0"/>
              <a:t>Aprendizaje </a:t>
            </a:r>
          </a:p>
        </p:txBody>
      </p:sp>
      <p:sp>
        <p:nvSpPr>
          <p:cNvPr id="3" name="Marcador de contenido 2">
            <a:extLst>
              <a:ext uri="{FF2B5EF4-FFF2-40B4-BE49-F238E27FC236}">
                <a16:creationId xmlns:a16="http://schemas.microsoft.com/office/drawing/2014/main" id="{264FB597-8ACA-2400-569F-76C59C42C207}"/>
              </a:ext>
            </a:extLst>
          </p:cNvPr>
          <p:cNvSpPr>
            <a:spLocks noGrp="1"/>
          </p:cNvSpPr>
          <p:nvPr>
            <p:ph idx="1"/>
          </p:nvPr>
        </p:nvSpPr>
        <p:spPr/>
        <p:txBody>
          <a:bodyPr/>
          <a:lstStyle/>
          <a:p>
            <a:r>
              <a:rPr lang="es-MX" dirty="0"/>
              <a:t>Repasar los conceptos de electricidad, electrónica y programación.</a:t>
            </a:r>
          </a:p>
        </p:txBody>
      </p:sp>
    </p:spTree>
    <p:extLst>
      <p:ext uri="{BB962C8B-B14F-4D97-AF65-F5344CB8AC3E}">
        <p14:creationId xmlns:p14="http://schemas.microsoft.com/office/powerpoint/2010/main" val="27156486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3C4EC5-59FB-573E-006C-C492B89E4741}"/>
              </a:ext>
            </a:extLst>
          </p:cNvPr>
          <p:cNvSpPr>
            <a:spLocks noGrp="1"/>
          </p:cNvSpPr>
          <p:nvPr>
            <p:ph type="title"/>
          </p:nvPr>
        </p:nvSpPr>
        <p:spPr/>
        <p:txBody>
          <a:bodyPr/>
          <a:lstStyle/>
          <a:p>
            <a:r>
              <a:rPr lang="es-MX" dirty="0"/>
              <a:t>Lenguaje de programación</a:t>
            </a:r>
          </a:p>
        </p:txBody>
      </p:sp>
      <p:sp>
        <p:nvSpPr>
          <p:cNvPr id="3" name="Marcador de contenido 2">
            <a:extLst>
              <a:ext uri="{FF2B5EF4-FFF2-40B4-BE49-F238E27FC236}">
                <a16:creationId xmlns:a16="http://schemas.microsoft.com/office/drawing/2014/main" id="{95F469E3-D598-1B74-91A4-5373DC6F4124}"/>
              </a:ext>
            </a:extLst>
          </p:cNvPr>
          <p:cNvSpPr>
            <a:spLocks noGrp="1"/>
          </p:cNvSpPr>
          <p:nvPr>
            <p:ph idx="1"/>
          </p:nvPr>
        </p:nvSpPr>
        <p:spPr/>
        <p:txBody>
          <a:bodyPr/>
          <a:lstStyle/>
          <a:p>
            <a:r>
              <a:rPr lang="es-MX" dirty="0"/>
              <a:t>Es un idioma artificial diseñado para expresar operaciones que pueden ser llevadas a cabo por máquinas como los computadores y permite la comunicación entre el programador y la máquina. </a:t>
            </a:r>
          </a:p>
          <a:p>
            <a:endParaRPr lang="es-MX" dirty="0"/>
          </a:p>
        </p:txBody>
      </p:sp>
      <p:pic>
        <p:nvPicPr>
          <p:cNvPr id="4" name="Imagen 3">
            <a:extLst>
              <a:ext uri="{FF2B5EF4-FFF2-40B4-BE49-F238E27FC236}">
                <a16:creationId xmlns:a16="http://schemas.microsoft.com/office/drawing/2014/main" id="{BEF70764-598C-8B27-EB17-BBB91CEB9E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5673" y="2743370"/>
            <a:ext cx="6388773" cy="2871674"/>
          </a:xfrm>
          <a:prstGeom prst="rect">
            <a:avLst/>
          </a:prstGeom>
        </p:spPr>
      </p:pic>
      <p:pic>
        <p:nvPicPr>
          <p:cNvPr id="5" name="Imagen 4">
            <a:extLst>
              <a:ext uri="{FF2B5EF4-FFF2-40B4-BE49-F238E27FC236}">
                <a16:creationId xmlns:a16="http://schemas.microsoft.com/office/drawing/2014/main" id="{82AB595A-CAE1-23E7-1512-CDBDA200EC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9754" y="3000869"/>
            <a:ext cx="2022764" cy="1331221"/>
          </a:xfrm>
          <a:prstGeom prst="rect">
            <a:avLst/>
          </a:prstGeom>
        </p:spPr>
      </p:pic>
      <p:pic>
        <p:nvPicPr>
          <p:cNvPr id="6" name="Imagen 5">
            <a:extLst>
              <a:ext uri="{FF2B5EF4-FFF2-40B4-BE49-F238E27FC236}">
                <a16:creationId xmlns:a16="http://schemas.microsoft.com/office/drawing/2014/main" id="{B85E820D-283A-D61B-77B5-9B138C9FF9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2047" y="4717323"/>
            <a:ext cx="2838179" cy="897721"/>
          </a:xfrm>
          <a:prstGeom prst="rect">
            <a:avLst/>
          </a:prstGeom>
        </p:spPr>
      </p:pic>
    </p:spTree>
    <p:extLst>
      <p:ext uri="{BB962C8B-B14F-4D97-AF65-F5344CB8AC3E}">
        <p14:creationId xmlns:p14="http://schemas.microsoft.com/office/powerpoint/2010/main" val="6781483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60510E-194E-D85B-BD4E-8B546DBB22E2}"/>
              </a:ext>
            </a:extLst>
          </p:cNvPr>
          <p:cNvSpPr>
            <a:spLocks noGrp="1"/>
          </p:cNvSpPr>
          <p:nvPr>
            <p:ph type="title"/>
          </p:nvPr>
        </p:nvSpPr>
        <p:spPr/>
        <p:txBody>
          <a:bodyPr/>
          <a:lstStyle/>
          <a:p>
            <a:r>
              <a:rPr lang="es-MX" dirty="0"/>
              <a:t>Lenguaje de alto nivel</a:t>
            </a:r>
          </a:p>
        </p:txBody>
      </p:sp>
      <p:sp>
        <p:nvSpPr>
          <p:cNvPr id="3" name="Marcador de contenido 2">
            <a:extLst>
              <a:ext uri="{FF2B5EF4-FFF2-40B4-BE49-F238E27FC236}">
                <a16:creationId xmlns:a16="http://schemas.microsoft.com/office/drawing/2014/main" id="{DD56925E-650C-4999-9A74-CCF6736D21A8}"/>
              </a:ext>
            </a:extLst>
          </p:cNvPr>
          <p:cNvSpPr>
            <a:spLocks noGrp="1"/>
          </p:cNvSpPr>
          <p:nvPr>
            <p:ph idx="1"/>
          </p:nvPr>
        </p:nvSpPr>
        <p:spPr/>
        <p:txBody>
          <a:bodyPr/>
          <a:lstStyle/>
          <a:p>
            <a:r>
              <a:rPr lang="es-MX" dirty="0"/>
              <a:t>Se caracteriza por expresar los algoritmos de una manera adecuada a la capacidad cognitiva humana, en lugar de la capacidad ejecutora de las máquinas. Para los lenguajes de alto nivel se requiere de ciertos conocimientos de programación para realizar las secuencias de instrucciones lógicas. Los lenguajes de alto nivel se crearon para que el usuario común pudiese solucionar un problema de procesamiento de datos de una manera más fácil y rápida. </a:t>
            </a:r>
          </a:p>
        </p:txBody>
      </p:sp>
      <p:pic>
        <p:nvPicPr>
          <p:cNvPr id="5" name="Imagen 4" descr="Un letrero verde con letras blancas&#10;&#10;Descripción generada automáticamente con confianza media">
            <a:extLst>
              <a:ext uri="{FF2B5EF4-FFF2-40B4-BE49-F238E27FC236}">
                <a16:creationId xmlns:a16="http://schemas.microsoft.com/office/drawing/2014/main" id="{A604350E-5E7C-B008-4EE1-049B3582AF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1413" y="3588095"/>
            <a:ext cx="4369174" cy="2912783"/>
          </a:xfrm>
          <a:prstGeom prst="rect">
            <a:avLst/>
          </a:prstGeom>
        </p:spPr>
      </p:pic>
    </p:spTree>
    <p:extLst>
      <p:ext uri="{BB962C8B-B14F-4D97-AF65-F5344CB8AC3E}">
        <p14:creationId xmlns:p14="http://schemas.microsoft.com/office/powerpoint/2010/main" val="1018057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65E28A4-0A9B-343B-0749-A5F22C10D8D6}"/>
              </a:ext>
            </a:extLst>
          </p:cNvPr>
          <p:cNvSpPr>
            <a:spLocks noGrp="1"/>
          </p:cNvSpPr>
          <p:nvPr>
            <p:ph type="title"/>
          </p:nvPr>
        </p:nvSpPr>
        <p:spPr/>
        <p:txBody>
          <a:bodyPr/>
          <a:lstStyle/>
          <a:p>
            <a:r>
              <a:rPr lang="es-MX" dirty="0"/>
              <a:t>Lenguaje máquina</a:t>
            </a:r>
          </a:p>
        </p:txBody>
      </p:sp>
      <p:sp>
        <p:nvSpPr>
          <p:cNvPr id="3" name="Marcador de contenido 2">
            <a:extLst>
              <a:ext uri="{FF2B5EF4-FFF2-40B4-BE49-F238E27FC236}">
                <a16:creationId xmlns:a16="http://schemas.microsoft.com/office/drawing/2014/main" id="{53F4DC75-E4F7-6DB8-07C8-AA0F8BD78837}"/>
              </a:ext>
            </a:extLst>
          </p:cNvPr>
          <p:cNvSpPr>
            <a:spLocks noGrp="1"/>
          </p:cNvSpPr>
          <p:nvPr>
            <p:ph idx="1"/>
          </p:nvPr>
        </p:nvSpPr>
        <p:spPr/>
        <p:txBody>
          <a:bodyPr/>
          <a:lstStyle/>
          <a:p>
            <a:r>
              <a:rPr lang="es-MX" dirty="0"/>
              <a:t>Es el sistema de códigos directamente interpretable por un circuito micro programable, como el microprocesador de un computador o un microcontrolador.</a:t>
            </a:r>
          </a:p>
          <a:p>
            <a:endParaRPr lang="es-MX" dirty="0"/>
          </a:p>
        </p:txBody>
      </p:sp>
      <p:pic>
        <p:nvPicPr>
          <p:cNvPr id="5" name="Imagen 4" descr="Interfaz de usuario gráfica&#10;&#10;Descripción generada automáticamente">
            <a:extLst>
              <a:ext uri="{FF2B5EF4-FFF2-40B4-BE49-F238E27FC236}">
                <a16:creationId xmlns:a16="http://schemas.microsoft.com/office/drawing/2014/main" id="{43C2E351-EE72-42FB-5E1C-9D5E434FB5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8193" y="2466494"/>
            <a:ext cx="4155614" cy="3594822"/>
          </a:xfrm>
          <a:prstGeom prst="rect">
            <a:avLst/>
          </a:prstGeom>
        </p:spPr>
      </p:pic>
    </p:spTree>
    <p:extLst>
      <p:ext uri="{BB962C8B-B14F-4D97-AF65-F5344CB8AC3E}">
        <p14:creationId xmlns:p14="http://schemas.microsoft.com/office/powerpoint/2010/main" val="41269021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D9D7BD-7181-03F1-A81E-B25C8F9041AD}"/>
              </a:ext>
            </a:extLst>
          </p:cNvPr>
          <p:cNvSpPr>
            <a:spLocks noGrp="1"/>
          </p:cNvSpPr>
          <p:nvPr>
            <p:ph type="title"/>
          </p:nvPr>
        </p:nvSpPr>
        <p:spPr/>
        <p:txBody>
          <a:bodyPr/>
          <a:lstStyle/>
          <a:p>
            <a:r>
              <a:rPr lang="es-MX" dirty="0"/>
              <a:t>Variables </a:t>
            </a:r>
          </a:p>
        </p:txBody>
      </p:sp>
      <p:sp>
        <p:nvSpPr>
          <p:cNvPr id="3" name="Marcador de contenido 2">
            <a:extLst>
              <a:ext uri="{FF2B5EF4-FFF2-40B4-BE49-F238E27FC236}">
                <a16:creationId xmlns:a16="http://schemas.microsoft.com/office/drawing/2014/main" id="{68E735A8-FC7F-FB9E-1F87-433A815C2190}"/>
              </a:ext>
            </a:extLst>
          </p:cNvPr>
          <p:cNvSpPr>
            <a:spLocks noGrp="1"/>
          </p:cNvSpPr>
          <p:nvPr>
            <p:ph idx="1"/>
          </p:nvPr>
        </p:nvSpPr>
        <p:spPr/>
        <p:txBody>
          <a:bodyPr/>
          <a:lstStyle/>
          <a:p>
            <a:r>
              <a:rPr lang="es-MX" dirty="0"/>
              <a:t>Es un dato o conjunto de datos que cambia su valor con la ejecución del programa. El término se utiliza para designar una cantidad susceptible de tomar distintos valores numéricos dentro de un conjunto de números especificado.</a:t>
            </a:r>
          </a:p>
          <a:p>
            <a:endParaRPr lang="es-MX" dirty="0"/>
          </a:p>
        </p:txBody>
      </p:sp>
      <p:pic>
        <p:nvPicPr>
          <p:cNvPr id="5" name="Imagen 4" descr="Diagrama&#10;&#10;Descripción generada automáticamente">
            <a:extLst>
              <a:ext uri="{FF2B5EF4-FFF2-40B4-BE49-F238E27FC236}">
                <a16:creationId xmlns:a16="http://schemas.microsoft.com/office/drawing/2014/main" id="{B2887BAA-0577-10D0-8FB4-6115379748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3449" y="2803487"/>
            <a:ext cx="4965102" cy="2845241"/>
          </a:xfrm>
          <a:prstGeom prst="rect">
            <a:avLst/>
          </a:prstGeom>
        </p:spPr>
      </p:pic>
    </p:spTree>
    <p:extLst>
      <p:ext uri="{BB962C8B-B14F-4D97-AF65-F5344CB8AC3E}">
        <p14:creationId xmlns:p14="http://schemas.microsoft.com/office/powerpoint/2010/main" val="21271996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AE98FE-0DBF-0803-D1FA-57B8A40FAD46}"/>
              </a:ext>
            </a:extLst>
          </p:cNvPr>
          <p:cNvSpPr>
            <a:spLocks noGrp="1"/>
          </p:cNvSpPr>
          <p:nvPr>
            <p:ph type="title"/>
          </p:nvPr>
        </p:nvSpPr>
        <p:spPr/>
        <p:txBody>
          <a:bodyPr/>
          <a:lstStyle/>
          <a:p>
            <a:r>
              <a:rPr lang="es-MX" dirty="0"/>
              <a:t>Variable digital</a:t>
            </a:r>
          </a:p>
        </p:txBody>
      </p:sp>
      <p:sp>
        <p:nvSpPr>
          <p:cNvPr id="3" name="Marcador de contenido 2">
            <a:extLst>
              <a:ext uri="{FF2B5EF4-FFF2-40B4-BE49-F238E27FC236}">
                <a16:creationId xmlns:a16="http://schemas.microsoft.com/office/drawing/2014/main" id="{9F90CE17-CE1E-9FC9-CEF4-0B5DE2EFA756}"/>
              </a:ext>
            </a:extLst>
          </p:cNvPr>
          <p:cNvSpPr>
            <a:spLocks noGrp="1"/>
          </p:cNvSpPr>
          <p:nvPr>
            <p:ph idx="1"/>
          </p:nvPr>
        </p:nvSpPr>
        <p:spPr/>
        <p:txBody>
          <a:bodyPr/>
          <a:lstStyle/>
          <a:p>
            <a:r>
              <a:rPr lang="es-MX" dirty="0"/>
              <a:t>También llamadas variables discretas. Se caracterizan por tener dos estados diferenciados y por lo tanto se pueden llamar binarias. Siendo estas variables más fáciles de tratar.</a:t>
            </a:r>
          </a:p>
          <a:p>
            <a:endParaRPr lang="es-MX" dirty="0"/>
          </a:p>
        </p:txBody>
      </p:sp>
      <p:grpSp>
        <p:nvGrpSpPr>
          <p:cNvPr id="15" name="Grupo 14">
            <a:extLst>
              <a:ext uri="{FF2B5EF4-FFF2-40B4-BE49-F238E27FC236}">
                <a16:creationId xmlns:a16="http://schemas.microsoft.com/office/drawing/2014/main" id="{257D7B60-8F39-DFCE-42CB-D98AE40ED98B}"/>
              </a:ext>
            </a:extLst>
          </p:cNvPr>
          <p:cNvGrpSpPr/>
          <p:nvPr/>
        </p:nvGrpSpPr>
        <p:grpSpPr>
          <a:xfrm>
            <a:off x="3869536" y="2572351"/>
            <a:ext cx="4232086" cy="3423074"/>
            <a:chOff x="3869536" y="2572351"/>
            <a:chExt cx="4232086" cy="3423074"/>
          </a:xfrm>
        </p:grpSpPr>
        <p:grpSp>
          <p:nvGrpSpPr>
            <p:cNvPr id="13" name="Grupo 12">
              <a:extLst>
                <a:ext uri="{FF2B5EF4-FFF2-40B4-BE49-F238E27FC236}">
                  <a16:creationId xmlns:a16="http://schemas.microsoft.com/office/drawing/2014/main" id="{D22C8A2C-7FE6-3EEB-A21F-917FF51C188E}"/>
                </a:ext>
              </a:extLst>
            </p:cNvPr>
            <p:cNvGrpSpPr/>
            <p:nvPr/>
          </p:nvGrpSpPr>
          <p:grpSpPr>
            <a:xfrm>
              <a:off x="3869536" y="3511177"/>
              <a:ext cx="4232086" cy="2484248"/>
              <a:chOff x="3783475" y="2962537"/>
              <a:chExt cx="4232086" cy="2484248"/>
            </a:xfrm>
          </p:grpSpPr>
          <p:pic>
            <p:nvPicPr>
              <p:cNvPr id="5" name="Imagen 4" descr="Imagen que contiene interior, pastel, tabla, viejo&#10;&#10;Descripción generada automáticamente">
                <a:extLst>
                  <a:ext uri="{FF2B5EF4-FFF2-40B4-BE49-F238E27FC236}">
                    <a16:creationId xmlns:a16="http://schemas.microsoft.com/office/drawing/2014/main" id="{936737A9-F21B-4188-408A-B7806BBA91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8415" y="2962537"/>
                <a:ext cx="1050862" cy="932926"/>
              </a:xfrm>
              <a:prstGeom prst="rect">
                <a:avLst/>
              </a:prstGeom>
            </p:spPr>
          </p:pic>
          <p:pic>
            <p:nvPicPr>
              <p:cNvPr id="6" name="Imagen 5" descr="Imagen que contiene interior, pastel, tabla, viejo&#10;&#10;Descripción generada automáticamente">
                <a:extLst>
                  <a:ext uri="{FF2B5EF4-FFF2-40B4-BE49-F238E27FC236}">
                    <a16:creationId xmlns:a16="http://schemas.microsoft.com/office/drawing/2014/main" id="{6F6C73A4-E2ED-6AC6-5538-2A49A09464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9345" y="2962537"/>
                <a:ext cx="1050862" cy="932926"/>
              </a:xfrm>
              <a:prstGeom prst="rect">
                <a:avLst/>
              </a:prstGeom>
            </p:spPr>
          </p:pic>
          <p:sp>
            <p:nvSpPr>
              <p:cNvPr id="7" name="CuadroTexto 6">
                <a:extLst>
                  <a:ext uri="{FF2B5EF4-FFF2-40B4-BE49-F238E27FC236}">
                    <a16:creationId xmlns:a16="http://schemas.microsoft.com/office/drawing/2014/main" id="{CC8DB397-00BB-0170-8036-531B3A231750}"/>
                  </a:ext>
                </a:extLst>
              </p:cNvPr>
              <p:cNvSpPr txBox="1"/>
              <p:nvPr/>
            </p:nvSpPr>
            <p:spPr>
              <a:xfrm>
                <a:off x="3783475" y="4206240"/>
                <a:ext cx="1300741" cy="369332"/>
              </a:xfrm>
              <a:prstGeom prst="rect">
                <a:avLst/>
              </a:prstGeom>
              <a:noFill/>
            </p:spPr>
            <p:txBody>
              <a:bodyPr wrap="none" rtlCol="0">
                <a:spAutoFit/>
              </a:bodyPr>
              <a:lstStyle/>
              <a:p>
                <a:pPr algn="ctr"/>
                <a:r>
                  <a:rPr lang="es-MX" dirty="0"/>
                  <a:t>Presionado</a:t>
                </a:r>
              </a:p>
            </p:txBody>
          </p:sp>
          <p:sp>
            <p:nvSpPr>
              <p:cNvPr id="8" name="CuadroTexto 7">
                <a:extLst>
                  <a:ext uri="{FF2B5EF4-FFF2-40B4-BE49-F238E27FC236}">
                    <a16:creationId xmlns:a16="http://schemas.microsoft.com/office/drawing/2014/main" id="{E7CB8210-CECE-8429-F6BD-27A7082041A4}"/>
                  </a:ext>
                </a:extLst>
              </p:cNvPr>
              <p:cNvSpPr txBox="1"/>
              <p:nvPr/>
            </p:nvSpPr>
            <p:spPr>
              <a:xfrm>
                <a:off x="6493991" y="4206240"/>
                <a:ext cx="1521570" cy="369332"/>
              </a:xfrm>
              <a:prstGeom prst="rect">
                <a:avLst/>
              </a:prstGeom>
              <a:noFill/>
            </p:spPr>
            <p:txBody>
              <a:bodyPr wrap="none" rtlCol="0">
                <a:spAutoFit/>
              </a:bodyPr>
              <a:lstStyle/>
              <a:p>
                <a:pPr algn="ctr"/>
                <a:r>
                  <a:rPr lang="es-MX" dirty="0"/>
                  <a:t>Sin presionar</a:t>
                </a:r>
              </a:p>
            </p:txBody>
          </p:sp>
          <p:sp>
            <p:nvSpPr>
              <p:cNvPr id="9" name="CuadroTexto 8">
                <a:extLst>
                  <a:ext uri="{FF2B5EF4-FFF2-40B4-BE49-F238E27FC236}">
                    <a16:creationId xmlns:a16="http://schemas.microsoft.com/office/drawing/2014/main" id="{524CAA3B-7D0D-431A-3297-7158A709CAF9}"/>
                  </a:ext>
                </a:extLst>
              </p:cNvPr>
              <p:cNvSpPr txBox="1"/>
              <p:nvPr/>
            </p:nvSpPr>
            <p:spPr>
              <a:xfrm>
                <a:off x="4178004" y="4639369"/>
                <a:ext cx="511680" cy="369332"/>
              </a:xfrm>
              <a:prstGeom prst="rect">
                <a:avLst/>
              </a:prstGeom>
              <a:noFill/>
            </p:spPr>
            <p:txBody>
              <a:bodyPr wrap="none" rtlCol="0">
                <a:spAutoFit/>
              </a:bodyPr>
              <a:lstStyle/>
              <a:p>
                <a:pPr algn="ctr"/>
                <a:r>
                  <a:rPr lang="es-MX" dirty="0"/>
                  <a:t>5 V</a:t>
                </a:r>
              </a:p>
            </p:txBody>
          </p:sp>
          <p:sp>
            <p:nvSpPr>
              <p:cNvPr id="10" name="CuadroTexto 9">
                <a:extLst>
                  <a:ext uri="{FF2B5EF4-FFF2-40B4-BE49-F238E27FC236}">
                    <a16:creationId xmlns:a16="http://schemas.microsoft.com/office/drawing/2014/main" id="{BE7ECD28-998D-67AB-0ED0-FAFCBCAFA3D8}"/>
                  </a:ext>
                </a:extLst>
              </p:cNvPr>
              <p:cNvSpPr txBox="1"/>
              <p:nvPr/>
            </p:nvSpPr>
            <p:spPr>
              <a:xfrm>
                <a:off x="7000746" y="4639369"/>
                <a:ext cx="511680" cy="369332"/>
              </a:xfrm>
              <a:prstGeom prst="rect">
                <a:avLst/>
              </a:prstGeom>
              <a:noFill/>
            </p:spPr>
            <p:txBody>
              <a:bodyPr wrap="none" rtlCol="0">
                <a:spAutoFit/>
              </a:bodyPr>
              <a:lstStyle/>
              <a:p>
                <a:pPr algn="ctr"/>
                <a:r>
                  <a:rPr lang="es-MX" dirty="0"/>
                  <a:t>0 V</a:t>
                </a:r>
              </a:p>
            </p:txBody>
          </p:sp>
          <p:sp>
            <p:nvSpPr>
              <p:cNvPr id="11" name="CuadroTexto 10">
                <a:extLst>
                  <a:ext uri="{FF2B5EF4-FFF2-40B4-BE49-F238E27FC236}">
                    <a16:creationId xmlns:a16="http://schemas.microsoft.com/office/drawing/2014/main" id="{75ED78A8-C1D1-3B35-D211-DBAF0504FA45}"/>
                  </a:ext>
                </a:extLst>
              </p:cNvPr>
              <p:cNvSpPr txBox="1"/>
              <p:nvPr/>
            </p:nvSpPr>
            <p:spPr>
              <a:xfrm>
                <a:off x="3985903" y="5077453"/>
                <a:ext cx="895886" cy="369332"/>
              </a:xfrm>
              <a:prstGeom prst="rect">
                <a:avLst/>
              </a:prstGeom>
              <a:noFill/>
            </p:spPr>
            <p:txBody>
              <a:bodyPr wrap="none" rtlCol="0">
                <a:spAutoFit/>
              </a:bodyPr>
              <a:lstStyle/>
              <a:p>
                <a:pPr algn="ctr"/>
                <a:r>
                  <a:rPr lang="es-MX" dirty="0"/>
                  <a:t>Valor 1</a:t>
                </a:r>
              </a:p>
            </p:txBody>
          </p:sp>
          <p:sp>
            <p:nvSpPr>
              <p:cNvPr id="12" name="CuadroTexto 11">
                <a:extLst>
                  <a:ext uri="{FF2B5EF4-FFF2-40B4-BE49-F238E27FC236}">
                    <a16:creationId xmlns:a16="http://schemas.microsoft.com/office/drawing/2014/main" id="{68F6986E-6AA8-DD1E-3700-6D46B864424D}"/>
                  </a:ext>
                </a:extLst>
              </p:cNvPr>
              <p:cNvSpPr txBox="1"/>
              <p:nvPr/>
            </p:nvSpPr>
            <p:spPr>
              <a:xfrm>
                <a:off x="6806833" y="5072498"/>
                <a:ext cx="895886" cy="369332"/>
              </a:xfrm>
              <a:prstGeom prst="rect">
                <a:avLst/>
              </a:prstGeom>
              <a:noFill/>
            </p:spPr>
            <p:txBody>
              <a:bodyPr wrap="none" rtlCol="0">
                <a:spAutoFit/>
              </a:bodyPr>
              <a:lstStyle/>
              <a:p>
                <a:pPr algn="ctr"/>
                <a:r>
                  <a:rPr lang="es-MX" dirty="0"/>
                  <a:t>Valor 0</a:t>
                </a:r>
              </a:p>
            </p:txBody>
          </p:sp>
        </p:grpSp>
        <p:pic>
          <p:nvPicPr>
            <p:cNvPr id="14" name="Picture 5">
              <a:extLst>
                <a:ext uri="{FF2B5EF4-FFF2-40B4-BE49-F238E27FC236}">
                  <a16:creationId xmlns:a16="http://schemas.microsoft.com/office/drawing/2014/main" id="{AC31D104-04C6-5D63-26C2-0B7722D95180}"/>
                </a:ext>
              </a:extLst>
            </p:cNvPr>
            <p:cNvPicPr>
              <a:picLocks noChangeAspect="1" noChangeArrowheads="1"/>
            </p:cNvPicPr>
            <p:nvPr/>
          </p:nvPicPr>
          <p:blipFill>
            <a:blip r:embed="rId3" cstate="print">
              <a:clrChange>
                <a:clrFrom>
                  <a:srgbClr val="FFFFFF"/>
                </a:clrFrom>
                <a:clrTo>
                  <a:srgbClr val="FFFFFF">
                    <a:alpha val="0"/>
                  </a:srgbClr>
                </a:clrTo>
              </a:clrChange>
            </a:blip>
            <a:srcRect l="29605" t="8485" r="29722" b="6250"/>
            <a:stretch>
              <a:fillRect/>
            </a:stretch>
          </p:blipFill>
          <p:spPr bwMode="auto">
            <a:xfrm rot="10800000">
              <a:off x="3944355" y="2572351"/>
              <a:ext cx="949380" cy="1148523"/>
            </a:xfrm>
            <a:prstGeom prst="rect">
              <a:avLst/>
            </a:prstGeom>
            <a:noFill/>
            <a:ln w="9525">
              <a:noFill/>
              <a:miter lim="800000"/>
              <a:headEnd/>
              <a:tailEnd/>
            </a:ln>
          </p:spPr>
        </p:pic>
      </p:grpSp>
    </p:spTree>
    <p:extLst>
      <p:ext uri="{BB962C8B-B14F-4D97-AF65-F5344CB8AC3E}">
        <p14:creationId xmlns:p14="http://schemas.microsoft.com/office/powerpoint/2010/main" val="31098224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2886D2-0219-68C1-7C88-BBC913602E3C}"/>
              </a:ext>
            </a:extLst>
          </p:cNvPr>
          <p:cNvSpPr>
            <a:spLocks noGrp="1"/>
          </p:cNvSpPr>
          <p:nvPr>
            <p:ph type="title"/>
          </p:nvPr>
        </p:nvSpPr>
        <p:spPr/>
        <p:txBody>
          <a:bodyPr/>
          <a:lstStyle/>
          <a:p>
            <a:r>
              <a:rPr lang="es-MX" dirty="0"/>
              <a:t>Variable análoga </a:t>
            </a:r>
          </a:p>
        </p:txBody>
      </p:sp>
      <p:sp>
        <p:nvSpPr>
          <p:cNvPr id="3" name="Marcador de contenido 2">
            <a:extLst>
              <a:ext uri="{FF2B5EF4-FFF2-40B4-BE49-F238E27FC236}">
                <a16:creationId xmlns:a16="http://schemas.microsoft.com/office/drawing/2014/main" id="{04E4F0D2-AB5B-973C-D077-AE55DC0A577D}"/>
              </a:ext>
            </a:extLst>
          </p:cNvPr>
          <p:cNvSpPr>
            <a:spLocks noGrp="1"/>
          </p:cNvSpPr>
          <p:nvPr>
            <p:ph idx="1"/>
          </p:nvPr>
        </p:nvSpPr>
        <p:spPr/>
        <p:txBody>
          <a:bodyPr/>
          <a:lstStyle/>
          <a:p>
            <a:r>
              <a:rPr lang="es-MX" dirty="0"/>
              <a:t>Son aquellas que pueden tomar un número infinito de valores comprendidos entre dos límites.</a:t>
            </a:r>
          </a:p>
        </p:txBody>
      </p:sp>
      <p:grpSp>
        <p:nvGrpSpPr>
          <p:cNvPr id="12" name="Grupo 11">
            <a:extLst>
              <a:ext uri="{FF2B5EF4-FFF2-40B4-BE49-F238E27FC236}">
                <a16:creationId xmlns:a16="http://schemas.microsoft.com/office/drawing/2014/main" id="{C9927399-616C-4926-F4FE-F36911016116}"/>
              </a:ext>
            </a:extLst>
          </p:cNvPr>
          <p:cNvGrpSpPr/>
          <p:nvPr/>
        </p:nvGrpSpPr>
        <p:grpSpPr>
          <a:xfrm>
            <a:off x="4330270" y="2214661"/>
            <a:ext cx="3531460" cy="3498847"/>
            <a:chOff x="4402164" y="1741325"/>
            <a:chExt cx="3531460" cy="3498847"/>
          </a:xfrm>
        </p:grpSpPr>
        <p:grpSp>
          <p:nvGrpSpPr>
            <p:cNvPr id="9" name="Grupo 8">
              <a:extLst>
                <a:ext uri="{FF2B5EF4-FFF2-40B4-BE49-F238E27FC236}">
                  <a16:creationId xmlns:a16="http://schemas.microsoft.com/office/drawing/2014/main" id="{88784EDC-DC38-E614-419F-B4BBE40DE949}"/>
                </a:ext>
              </a:extLst>
            </p:cNvPr>
            <p:cNvGrpSpPr/>
            <p:nvPr/>
          </p:nvGrpSpPr>
          <p:grpSpPr>
            <a:xfrm>
              <a:off x="4402164" y="1741325"/>
              <a:ext cx="3531460" cy="2217756"/>
              <a:chOff x="4402164" y="1741325"/>
              <a:chExt cx="3531460" cy="2217756"/>
            </a:xfrm>
          </p:grpSpPr>
          <p:pic>
            <p:nvPicPr>
              <p:cNvPr id="8" name="Imagen 7" descr="Logotipo&#10;&#10;Descripción generada automáticamente">
                <a:extLst>
                  <a:ext uri="{FF2B5EF4-FFF2-40B4-BE49-F238E27FC236}">
                    <a16:creationId xmlns:a16="http://schemas.microsoft.com/office/drawing/2014/main" id="{296B9D7F-278F-0D77-20FB-B2EC8688A2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5022" y="1741325"/>
                <a:ext cx="2308602" cy="1933774"/>
              </a:xfrm>
              <a:prstGeom prst="rect">
                <a:avLst/>
              </a:prstGeom>
            </p:spPr>
          </p:pic>
          <p:pic>
            <p:nvPicPr>
              <p:cNvPr id="5" name="Imagen 4">
                <a:extLst>
                  <a:ext uri="{FF2B5EF4-FFF2-40B4-BE49-F238E27FC236}">
                    <a16:creationId xmlns:a16="http://schemas.microsoft.com/office/drawing/2014/main" id="{64B60DB6-3960-9EAC-5A5D-387B869FD3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4957399" y="2354316"/>
                <a:ext cx="1049530" cy="2160000"/>
              </a:xfrm>
              <a:prstGeom prst="rect">
                <a:avLst/>
              </a:prstGeom>
            </p:spPr>
          </p:pic>
          <p:pic>
            <p:nvPicPr>
              <p:cNvPr id="6" name="Gráfico 5" descr="Flecha: giro a la izquierda">
                <a:extLst>
                  <a:ext uri="{FF2B5EF4-FFF2-40B4-BE49-F238E27FC236}">
                    <a16:creationId xmlns:a16="http://schemas.microsoft.com/office/drawing/2014/main" id="{D6D0DFAC-8E8A-E389-F78D-EB063B77843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19323" y="2778768"/>
                <a:ext cx="914400" cy="914400"/>
              </a:xfrm>
              <a:prstGeom prst="rect">
                <a:avLst/>
              </a:prstGeom>
            </p:spPr>
          </p:pic>
        </p:grpSp>
        <p:sp>
          <p:nvSpPr>
            <p:cNvPr id="10" name="CuadroTexto 9">
              <a:extLst>
                <a:ext uri="{FF2B5EF4-FFF2-40B4-BE49-F238E27FC236}">
                  <a16:creationId xmlns:a16="http://schemas.microsoft.com/office/drawing/2014/main" id="{3AC1E4DD-41EB-C875-16C3-1308B1F7388D}"/>
                </a:ext>
              </a:extLst>
            </p:cNvPr>
            <p:cNvSpPr txBox="1"/>
            <p:nvPr/>
          </p:nvSpPr>
          <p:spPr>
            <a:xfrm>
              <a:off x="5450390" y="4230294"/>
              <a:ext cx="1435009" cy="369332"/>
            </a:xfrm>
            <a:prstGeom prst="rect">
              <a:avLst/>
            </a:prstGeom>
            <a:noFill/>
          </p:spPr>
          <p:txBody>
            <a:bodyPr wrap="none" rtlCol="0">
              <a:spAutoFit/>
            </a:bodyPr>
            <a:lstStyle/>
            <a:p>
              <a:pPr algn="ctr"/>
              <a:r>
                <a:rPr lang="es-MX" dirty="0"/>
                <a:t>De 0 V a 5 V</a:t>
              </a:r>
            </a:p>
          </p:txBody>
        </p:sp>
        <p:sp>
          <p:nvSpPr>
            <p:cNvPr id="11" name="CuadroTexto 10">
              <a:extLst>
                <a:ext uri="{FF2B5EF4-FFF2-40B4-BE49-F238E27FC236}">
                  <a16:creationId xmlns:a16="http://schemas.microsoft.com/office/drawing/2014/main" id="{7EF5B535-B226-E11A-EBCF-C1FB015E6F24}"/>
                </a:ext>
              </a:extLst>
            </p:cNvPr>
            <p:cNvSpPr txBox="1"/>
            <p:nvPr/>
          </p:nvSpPr>
          <p:spPr>
            <a:xfrm>
              <a:off x="5472832" y="4870840"/>
              <a:ext cx="1390124" cy="369332"/>
            </a:xfrm>
            <a:prstGeom prst="rect">
              <a:avLst/>
            </a:prstGeom>
            <a:noFill/>
          </p:spPr>
          <p:txBody>
            <a:bodyPr wrap="none" rtlCol="0">
              <a:spAutoFit/>
            </a:bodyPr>
            <a:lstStyle/>
            <a:p>
              <a:pPr algn="ctr"/>
              <a:r>
                <a:rPr lang="es-MX" dirty="0"/>
                <a:t>De 0 a 1023</a:t>
              </a:r>
            </a:p>
          </p:txBody>
        </p:sp>
      </p:grpSp>
    </p:spTree>
    <p:extLst>
      <p:ext uri="{BB962C8B-B14F-4D97-AF65-F5344CB8AC3E}">
        <p14:creationId xmlns:p14="http://schemas.microsoft.com/office/powerpoint/2010/main" val="28124436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D63171-9106-976A-B03E-CFF617F516BF}"/>
              </a:ext>
            </a:extLst>
          </p:cNvPr>
          <p:cNvSpPr>
            <a:spLocks noGrp="1"/>
          </p:cNvSpPr>
          <p:nvPr>
            <p:ph type="title"/>
          </p:nvPr>
        </p:nvSpPr>
        <p:spPr/>
        <p:txBody>
          <a:bodyPr/>
          <a:lstStyle/>
          <a:p>
            <a:r>
              <a:rPr lang="es-MX" dirty="0"/>
              <a:t>Constante </a:t>
            </a:r>
          </a:p>
        </p:txBody>
      </p:sp>
      <p:sp>
        <p:nvSpPr>
          <p:cNvPr id="3" name="Marcador de contenido 2">
            <a:extLst>
              <a:ext uri="{FF2B5EF4-FFF2-40B4-BE49-F238E27FC236}">
                <a16:creationId xmlns:a16="http://schemas.microsoft.com/office/drawing/2014/main" id="{1D04D7CA-3C68-D15F-FC0D-2E8CCE841659}"/>
              </a:ext>
            </a:extLst>
          </p:cNvPr>
          <p:cNvSpPr>
            <a:spLocks noGrp="1"/>
          </p:cNvSpPr>
          <p:nvPr>
            <p:ph idx="1"/>
          </p:nvPr>
        </p:nvSpPr>
        <p:spPr/>
        <p:txBody>
          <a:bodyPr/>
          <a:lstStyle/>
          <a:p>
            <a:r>
              <a:rPr lang="es-MX" dirty="0"/>
              <a:t>Son datos que no varían durante la ejecución del programa.</a:t>
            </a:r>
          </a:p>
          <a:p>
            <a:endParaRPr lang="es-MX" dirty="0"/>
          </a:p>
        </p:txBody>
      </p:sp>
      <p:sp>
        <p:nvSpPr>
          <p:cNvPr id="4" name="CuadroTexto 3">
            <a:extLst>
              <a:ext uri="{FF2B5EF4-FFF2-40B4-BE49-F238E27FC236}">
                <a16:creationId xmlns:a16="http://schemas.microsoft.com/office/drawing/2014/main" id="{91A3ADC5-A292-FD14-2B55-3D0B3EF0A812}"/>
              </a:ext>
            </a:extLst>
          </p:cNvPr>
          <p:cNvSpPr txBox="1"/>
          <p:nvPr/>
        </p:nvSpPr>
        <p:spPr>
          <a:xfrm>
            <a:off x="3882894" y="2497976"/>
            <a:ext cx="4426212" cy="1862048"/>
          </a:xfrm>
          <a:prstGeom prst="rect">
            <a:avLst/>
          </a:prstGeom>
          <a:noFill/>
        </p:spPr>
        <p:txBody>
          <a:bodyPr wrap="none" rtlCol="0">
            <a:spAutoFit/>
          </a:bodyPr>
          <a:lstStyle/>
          <a:p>
            <a:r>
              <a:rPr lang="es-MX" sz="11500" dirty="0">
                <a:latin typeface="Arial Rounded MT Bold" panose="020F0704030504030204" pitchFamily="34" charset="0"/>
              </a:rPr>
              <a:t>X = 10</a:t>
            </a:r>
          </a:p>
        </p:txBody>
      </p:sp>
    </p:spTree>
    <p:extLst>
      <p:ext uri="{BB962C8B-B14F-4D97-AF65-F5344CB8AC3E}">
        <p14:creationId xmlns:p14="http://schemas.microsoft.com/office/powerpoint/2010/main" val="28907658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558211-5970-9A6B-2C03-BE2D7E26F74A}"/>
              </a:ext>
            </a:extLst>
          </p:cNvPr>
          <p:cNvSpPr>
            <a:spLocks noGrp="1"/>
          </p:cNvSpPr>
          <p:nvPr>
            <p:ph type="title"/>
          </p:nvPr>
        </p:nvSpPr>
        <p:spPr/>
        <p:txBody>
          <a:bodyPr/>
          <a:lstStyle/>
          <a:p>
            <a:r>
              <a:rPr lang="es-MX" dirty="0"/>
              <a:t>Operadores de comparación </a:t>
            </a:r>
          </a:p>
        </p:txBody>
      </p:sp>
      <p:sp>
        <p:nvSpPr>
          <p:cNvPr id="3" name="Marcador de contenido 2">
            <a:extLst>
              <a:ext uri="{FF2B5EF4-FFF2-40B4-BE49-F238E27FC236}">
                <a16:creationId xmlns:a16="http://schemas.microsoft.com/office/drawing/2014/main" id="{1DC83FDF-6756-5B79-16E9-AC158D6B3FBA}"/>
              </a:ext>
            </a:extLst>
          </p:cNvPr>
          <p:cNvSpPr>
            <a:spLocks noGrp="1"/>
          </p:cNvSpPr>
          <p:nvPr>
            <p:ph idx="1"/>
          </p:nvPr>
        </p:nvSpPr>
        <p:spPr/>
        <p:txBody>
          <a:bodyPr/>
          <a:lstStyle/>
          <a:p>
            <a:r>
              <a:rPr lang="es-MX" dirty="0"/>
              <a:t>Son símbolos que se usan para comparar valores. Si el resultado de la comparación es correcto o se cumple, la expresión considerada es verdadera, en caso contrario es falsa.</a:t>
            </a:r>
          </a:p>
          <a:p>
            <a:endParaRPr lang="es-MX" dirty="0"/>
          </a:p>
        </p:txBody>
      </p:sp>
      <p:grpSp>
        <p:nvGrpSpPr>
          <p:cNvPr id="4" name="Grupo 3">
            <a:extLst>
              <a:ext uri="{FF2B5EF4-FFF2-40B4-BE49-F238E27FC236}">
                <a16:creationId xmlns:a16="http://schemas.microsoft.com/office/drawing/2014/main" id="{EB75F17C-AB95-FA13-4574-B81C9CAA9BC6}"/>
              </a:ext>
            </a:extLst>
          </p:cNvPr>
          <p:cNvGrpSpPr/>
          <p:nvPr/>
        </p:nvGrpSpPr>
        <p:grpSpPr>
          <a:xfrm>
            <a:off x="5490790" y="5151122"/>
            <a:ext cx="1210419" cy="1166699"/>
            <a:chOff x="8998891" y="4183277"/>
            <a:chExt cx="896837" cy="864444"/>
          </a:xfrm>
        </p:grpSpPr>
        <p:pic>
          <p:nvPicPr>
            <p:cNvPr id="5" name="Imagen 4">
              <a:extLst>
                <a:ext uri="{FF2B5EF4-FFF2-40B4-BE49-F238E27FC236}">
                  <a16:creationId xmlns:a16="http://schemas.microsoft.com/office/drawing/2014/main" id="{801C1E15-7276-384C-A32F-091ABD465E7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998891" y="4183277"/>
              <a:ext cx="896837" cy="252000"/>
            </a:xfrm>
            <a:prstGeom prst="rect">
              <a:avLst/>
            </a:prstGeom>
          </p:spPr>
        </p:pic>
        <p:pic>
          <p:nvPicPr>
            <p:cNvPr id="6" name="Imagen 5">
              <a:extLst>
                <a:ext uri="{FF2B5EF4-FFF2-40B4-BE49-F238E27FC236}">
                  <a16:creationId xmlns:a16="http://schemas.microsoft.com/office/drawing/2014/main" id="{0A279813-452E-EAC7-CF8C-B59CA890AB8E}"/>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998891" y="4489499"/>
              <a:ext cx="813215" cy="252000"/>
            </a:xfrm>
            <a:prstGeom prst="rect">
              <a:avLst/>
            </a:prstGeom>
          </p:spPr>
        </p:pic>
        <p:pic>
          <p:nvPicPr>
            <p:cNvPr id="7" name="Imagen 6">
              <a:extLst>
                <a:ext uri="{FF2B5EF4-FFF2-40B4-BE49-F238E27FC236}">
                  <a16:creationId xmlns:a16="http://schemas.microsoft.com/office/drawing/2014/main" id="{DF13AD28-12F5-5B43-BBE1-FE1E6C8BCB96}"/>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9086120" y="4795721"/>
              <a:ext cx="809608" cy="252000"/>
            </a:xfrm>
            <a:prstGeom prst="rect">
              <a:avLst/>
            </a:prstGeom>
          </p:spPr>
        </p:pic>
      </p:grpSp>
      <p:graphicFrame>
        <p:nvGraphicFramePr>
          <p:cNvPr id="8" name="Tabla 7">
            <a:extLst>
              <a:ext uri="{FF2B5EF4-FFF2-40B4-BE49-F238E27FC236}">
                <a16:creationId xmlns:a16="http://schemas.microsoft.com/office/drawing/2014/main" id="{F36089BE-99A7-4509-1769-D78D73CF0466}"/>
              </a:ext>
            </a:extLst>
          </p:cNvPr>
          <p:cNvGraphicFramePr>
            <a:graphicFrameLocks noGrp="1"/>
          </p:cNvGraphicFramePr>
          <p:nvPr/>
        </p:nvGraphicFramePr>
        <p:xfrm>
          <a:off x="406748" y="2694623"/>
          <a:ext cx="11378504" cy="1940424"/>
        </p:xfrm>
        <a:graphic>
          <a:graphicData uri="http://schemas.openxmlformats.org/drawingml/2006/table">
            <a:tbl>
              <a:tblPr firstRow="1" firstCol="1" bandRow="1">
                <a:tableStyleId>{5C22544A-7EE6-4342-B048-85BDC9FD1C3A}</a:tableStyleId>
              </a:tblPr>
              <a:tblGrid>
                <a:gridCol w="2598681">
                  <a:extLst>
                    <a:ext uri="{9D8B030D-6E8A-4147-A177-3AD203B41FA5}">
                      <a16:colId xmlns:a16="http://schemas.microsoft.com/office/drawing/2014/main" val="3380706225"/>
                    </a:ext>
                  </a:extLst>
                </a:gridCol>
                <a:gridCol w="2604698">
                  <a:extLst>
                    <a:ext uri="{9D8B030D-6E8A-4147-A177-3AD203B41FA5}">
                      <a16:colId xmlns:a16="http://schemas.microsoft.com/office/drawing/2014/main" val="2867374138"/>
                    </a:ext>
                  </a:extLst>
                </a:gridCol>
                <a:gridCol w="2841488">
                  <a:extLst>
                    <a:ext uri="{9D8B030D-6E8A-4147-A177-3AD203B41FA5}">
                      <a16:colId xmlns:a16="http://schemas.microsoft.com/office/drawing/2014/main" val="2348844614"/>
                    </a:ext>
                  </a:extLst>
                </a:gridCol>
                <a:gridCol w="3333637">
                  <a:extLst>
                    <a:ext uri="{9D8B030D-6E8A-4147-A177-3AD203B41FA5}">
                      <a16:colId xmlns:a16="http://schemas.microsoft.com/office/drawing/2014/main" val="42914386"/>
                    </a:ext>
                  </a:extLst>
                </a:gridCol>
              </a:tblGrid>
              <a:tr h="485106">
                <a:tc>
                  <a:txBody>
                    <a:bodyPr/>
                    <a:lstStyle/>
                    <a:p>
                      <a:pPr algn="ctr">
                        <a:lnSpc>
                          <a:spcPct val="115000"/>
                        </a:lnSpc>
                        <a:spcAft>
                          <a:spcPts val="600"/>
                        </a:spcAft>
                      </a:pPr>
                      <a:r>
                        <a:rPr lang="es-MX" sz="3000">
                          <a:effectLst/>
                        </a:rPr>
                        <a:t>OPERADOR</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dirty="0">
                          <a:effectLst/>
                        </a:rPr>
                        <a:t>NOMBRE</a:t>
                      </a:r>
                      <a:endParaRPr lang="es-MX" sz="3000" dirty="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dirty="0">
                          <a:effectLst/>
                        </a:rPr>
                        <a:t>EJEMPLO</a:t>
                      </a:r>
                      <a:endParaRPr lang="es-MX" sz="3000" dirty="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dirty="0">
                          <a:effectLst/>
                        </a:rPr>
                        <a:t>RESULTADO</a:t>
                      </a:r>
                      <a:endParaRPr lang="es-MX" sz="3000" dirty="0">
                        <a:effectLst/>
                        <a:latin typeface="Times New Roman" panose="02020603050405020304" pitchFamily="18" charset="0"/>
                        <a:ea typeface="Times New Roman" panose="02020603050405020304" pitchFamily="18" charset="0"/>
                      </a:endParaRPr>
                    </a:p>
                  </a:txBody>
                  <a:tcPr marL="166914" marR="166914" marT="0" marB="0" anchor="ctr"/>
                </a:tc>
                <a:extLst>
                  <a:ext uri="{0D108BD9-81ED-4DB2-BD59-A6C34878D82A}">
                    <a16:rowId xmlns:a16="http://schemas.microsoft.com/office/drawing/2014/main" val="2011300521"/>
                  </a:ext>
                </a:extLst>
              </a:tr>
              <a:tr h="485106">
                <a:tc>
                  <a:txBody>
                    <a:bodyPr/>
                    <a:lstStyle/>
                    <a:p>
                      <a:pPr algn="ctr">
                        <a:lnSpc>
                          <a:spcPct val="115000"/>
                        </a:lnSpc>
                        <a:spcAft>
                          <a:spcPts val="600"/>
                        </a:spcAft>
                      </a:pPr>
                      <a:r>
                        <a:rPr lang="es-MX" sz="3000" dirty="0">
                          <a:effectLst/>
                        </a:rPr>
                        <a:t>=</a:t>
                      </a:r>
                      <a:endParaRPr lang="es-MX" sz="3000" dirty="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a:effectLst/>
                        </a:rPr>
                        <a:t>Igual que</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a:effectLst/>
                        </a:rPr>
                        <a:t>4 = 4</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a:effectLst/>
                        </a:rPr>
                        <a:t>Verdadero</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extLst>
                  <a:ext uri="{0D108BD9-81ED-4DB2-BD59-A6C34878D82A}">
                    <a16:rowId xmlns:a16="http://schemas.microsoft.com/office/drawing/2014/main" val="2240935488"/>
                  </a:ext>
                </a:extLst>
              </a:tr>
              <a:tr h="485106">
                <a:tc>
                  <a:txBody>
                    <a:bodyPr/>
                    <a:lstStyle/>
                    <a:p>
                      <a:pPr algn="ctr">
                        <a:lnSpc>
                          <a:spcPct val="115000"/>
                        </a:lnSpc>
                        <a:spcAft>
                          <a:spcPts val="600"/>
                        </a:spcAft>
                      </a:pPr>
                      <a:r>
                        <a:rPr lang="es-MX" sz="3000">
                          <a:effectLst/>
                        </a:rPr>
                        <a:t>&gt; </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a:effectLst/>
                        </a:rPr>
                        <a:t>Mayor que</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a:effectLst/>
                        </a:rPr>
                        <a:t>3 &gt; 6</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a:effectLst/>
                        </a:rPr>
                        <a:t>Falso</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extLst>
                  <a:ext uri="{0D108BD9-81ED-4DB2-BD59-A6C34878D82A}">
                    <a16:rowId xmlns:a16="http://schemas.microsoft.com/office/drawing/2014/main" val="1039608856"/>
                  </a:ext>
                </a:extLst>
              </a:tr>
              <a:tr h="485106">
                <a:tc>
                  <a:txBody>
                    <a:bodyPr/>
                    <a:lstStyle/>
                    <a:p>
                      <a:pPr algn="ctr">
                        <a:lnSpc>
                          <a:spcPct val="115000"/>
                        </a:lnSpc>
                        <a:spcAft>
                          <a:spcPts val="600"/>
                        </a:spcAft>
                      </a:pPr>
                      <a:r>
                        <a:rPr lang="es-MX" sz="3000">
                          <a:effectLst/>
                        </a:rPr>
                        <a:t>&lt; </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a:effectLst/>
                        </a:rPr>
                        <a:t>Menor que</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a:effectLst/>
                        </a:rPr>
                        <a:t>7 &lt; 9</a:t>
                      </a:r>
                      <a:endParaRPr lang="es-MX" sz="3000">
                        <a:effectLst/>
                        <a:latin typeface="Times New Roman" panose="02020603050405020304" pitchFamily="18" charset="0"/>
                        <a:ea typeface="Times New Roman" panose="02020603050405020304" pitchFamily="18" charset="0"/>
                      </a:endParaRPr>
                    </a:p>
                  </a:txBody>
                  <a:tcPr marL="166914" marR="166914" marT="0" marB="0" anchor="ctr"/>
                </a:tc>
                <a:tc>
                  <a:txBody>
                    <a:bodyPr/>
                    <a:lstStyle/>
                    <a:p>
                      <a:pPr algn="ctr">
                        <a:lnSpc>
                          <a:spcPct val="115000"/>
                        </a:lnSpc>
                        <a:spcAft>
                          <a:spcPts val="600"/>
                        </a:spcAft>
                      </a:pPr>
                      <a:r>
                        <a:rPr lang="es-MX" sz="3000" dirty="0">
                          <a:effectLst/>
                        </a:rPr>
                        <a:t>Verdadero</a:t>
                      </a:r>
                      <a:endParaRPr lang="es-MX" sz="3000" dirty="0">
                        <a:effectLst/>
                        <a:latin typeface="Times New Roman" panose="02020603050405020304" pitchFamily="18" charset="0"/>
                        <a:ea typeface="Times New Roman" panose="02020603050405020304" pitchFamily="18" charset="0"/>
                      </a:endParaRPr>
                    </a:p>
                  </a:txBody>
                  <a:tcPr marL="166914" marR="166914" marT="0" marB="0" anchor="ctr"/>
                </a:tc>
                <a:extLst>
                  <a:ext uri="{0D108BD9-81ED-4DB2-BD59-A6C34878D82A}">
                    <a16:rowId xmlns:a16="http://schemas.microsoft.com/office/drawing/2014/main" val="2884283764"/>
                  </a:ext>
                </a:extLst>
              </a:tr>
            </a:tbl>
          </a:graphicData>
        </a:graphic>
      </p:graphicFrame>
    </p:spTree>
    <p:extLst>
      <p:ext uri="{BB962C8B-B14F-4D97-AF65-F5344CB8AC3E}">
        <p14:creationId xmlns:p14="http://schemas.microsoft.com/office/powerpoint/2010/main" val="16132636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9CE55E-4F0B-0294-AE6A-FEDA6F542639}"/>
              </a:ext>
            </a:extLst>
          </p:cNvPr>
          <p:cNvSpPr>
            <a:spLocks noGrp="1"/>
          </p:cNvSpPr>
          <p:nvPr>
            <p:ph type="title"/>
          </p:nvPr>
        </p:nvSpPr>
        <p:spPr/>
        <p:txBody>
          <a:bodyPr/>
          <a:lstStyle/>
          <a:p>
            <a:r>
              <a:rPr lang="es-MX" dirty="0"/>
              <a:t>Operadores aritméticos</a:t>
            </a:r>
          </a:p>
        </p:txBody>
      </p:sp>
      <p:sp>
        <p:nvSpPr>
          <p:cNvPr id="3" name="Marcador de contenido 2">
            <a:extLst>
              <a:ext uri="{FF2B5EF4-FFF2-40B4-BE49-F238E27FC236}">
                <a16:creationId xmlns:a16="http://schemas.microsoft.com/office/drawing/2014/main" id="{0DF43835-0203-B37B-B63E-149717DF550C}"/>
              </a:ext>
            </a:extLst>
          </p:cNvPr>
          <p:cNvSpPr>
            <a:spLocks noGrp="1"/>
          </p:cNvSpPr>
          <p:nvPr>
            <p:ph idx="1"/>
          </p:nvPr>
        </p:nvSpPr>
        <p:spPr/>
        <p:txBody>
          <a:bodyPr/>
          <a:lstStyle/>
          <a:p>
            <a:r>
              <a:rPr lang="es-MX" dirty="0"/>
              <a:t>Son símbolos que se utilizan para manipular datos numéricos utilizando operaciones aritméticas.</a:t>
            </a:r>
          </a:p>
          <a:p>
            <a:endParaRPr lang="es-MX" dirty="0"/>
          </a:p>
        </p:txBody>
      </p:sp>
      <p:graphicFrame>
        <p:nvGraphicFramePr>
          <p:cNvPr id="4" name="Tabla 3">
            <a:extLst>
              <a:ext uri="{FF2B5EF4-FFF2-40B4-BE49-F238E27FC236}">
                <a16:creationId xmlns:a16="http://schemas.microsoft.com/office/drawing/2014/main" id="{7737CEC3-D2D4-909B-0049-152CEA7D2E95}"/>
              </a:ext>
            </a:extLst>
          </p:cNvPr>
          <p:cNvGraphicFramePr>
            <a:graphicFrameLocks noGrp="1"/>
          </p:cNvGraphicFramePr>
          <p:nvPr/>
        </p:nvGraphicFramePr>
        <p:xfrm>
          <a:off x="299890" y="2308383"/>
          <a:ext cx="11592220" cy="2023170"/>
        </p:xfrm>
        <a:graphic>
          <a:graphicData uri="http://schemas.openxmlformats.org/drawingml/2006/table">
            <a:tbl>
              <a:tblPr firstRow="1" firstCol="1" bandRow="1">
                <a:tableStyleId>{5C22544A-7EE6-4342-B048-85BDC9FD1C3A}</a:tableStyleId>
              </a:tblPr>
              <a:tblGrid>
                <a:gridCol w="2898055">
                  <a:extLst>
                    <a:ext uri="{9D8B030D-6E8A-4147-A177-3AD203B41FA5}">
                      <a16:colId xmlns:a16="http://schemas.microsoft.com/office/drawing/2014/main" val="2742438723"/>
                    </a:ext>
                  </a:extLst>
                </a:gridCol>
                <a:gridCol w="2898055">
                  <a:extLst>
                    <a:ext uri="{9D8B030D-6E8A-4147-A177-3AD203B41FA5}">
                      <a16:colId xmlns:a16="http://schemas.microsoft.com/office/drawing/2014/main" val="3866649185"/>
                    </a:ext>
                  </a:extLst>
                </a:gridCol>
                <a:gridCol w="2898055">
                  <a:extLst>
                    <a:ext uri="{9D8B030D-6E8A-4147-A177-3AD203B41FA5}">
                      <a16:colId xmlns:a16="http://schemas.microsoft.com/office/drawing/2014/main" val="3372614762"/>
                    </a:ext>
                  </a:extLst>
                </a:gridCol>
                <a:gridCol w="2898055">
                  <a:extLst>
                    <a:ext uri="{9D8B030D-6E8A-4147-A177-3AD203B41FA5}">
                      <a16:colId xmlns:a16="http://schemas.microsoft.com/office/drawing/2014/main" val="1447887019"/>
                    </a:ext>
                  </a:extLst>
                </a:gridCol>
              </a:tblGrid>
              <a:tr h="404634">
                <a:tc>
                  <a:txBody>
                    <a:bodyPr/>
                    <a:lstStyle/>
                    <a:p>
                      <a:pPr algn="ctr">
                        <a:lnSpc>
                          <a:spcPct val="115000"/>
                        </a:lnSpc>
                        <a:spcAft>
                          <a:spcPts val="600"/>
                        </a:spcAft>
                      </a:pPr>
                      <a:r>
                        <a:rPr lang="es-MX" sz="2500">
                          <a:effectLst/>
                        </a:rPr>
                        <a:t>OPERADOR</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dirty="0">
                          <a:effectLst/>
                        </a:rPr>
                        <a:t>NOMBRE</a:t>
                      </a:r>
                      <a:endParaRPr lang="es-MX" sz="2500" dirty="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EJEMPLO</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RESULTADO</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extLst>
                  <a:ext uri="{0D108BD9-81ED-4DB2-BD59-A6C34878D82A}">
                    <a16:rowId xmlns:a16="http://schemas.microsoft.com/office/drawing/2014/main" val="158527111"/>
                  </a:ext>
                </a:extLst>
              </a:tr>
              <a:tr h="404634">
                <a:tc>
                  <a:txBody>
                    <a:bodyPr/>
                    <a:lstStyle/>
                    <a:p>
                      <a:pPr algn="ctr">
                        <a:lnSpc>
                          <a:spcPct val="115000"/>
                        </a:lnSpc>
                        <a:spcAft>
                          <a:spcPts val="600"/>
                        </a:spcAft>
                      </a:pPr>
                      <a:r>
                        <a:rPr lang="es-MX" sz="2500">
                          <a:effectLst/>
                        </a:rPr>
                        <a:t>+</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Suma </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2 + 2</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4  </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extLst>
                  <a:ext uri="{0D108BD9-81ED-4DB2-BD59-A6C34878D82A}">
                    <a16:rowId xmlns:a16="http://schemas.microsoft.com/office/drawing/2014/main" val="3689568665"/>
                  </a:ext>
                </a:extLst>
              </a:tr>
              <a:tr h="404634">
                <a:tc>
                  <a:txBody>
                    <a:bodyPr/>
                    <a:lstStyle/>
                    <a:p>
                      <a:pPr algn="ctr">
                        <a:lnSpc>
                          <a:spcPct val="115000"/>
                        </a:lnSpc>
                        <a:spcAft>
                          <a:spcPts val="600"/>
                        </a:spcAft>
                      </a:pPr>
                      <a:r>
                        <a:rPr lang="es-MX" sz="2500">
                          <a:effectLst/>
                        </a:rPr>
                        <a:t>-</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Resta </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4 - 1</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3 </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extLst>
                  <a:ext uri="{0D108BD9-81ED-4DB2-BD59-A6C34878D82A}">
                    <a16:rowId xmlns:a16="http://schemas.microsoft.com/office/drawing/2014/main" val="3520835096"/>
                  </a:ext>
                </a:extLst>
              </a:tr>
              <a:tr h="404634">
                <a:tc>
                  <a:txBody>
                    <a:bodyPr/>
                    <a:lstStyle/>
                    <a:p>
                      <a:pPr algn="ctr">
                        <a:lnSpc>
                          <a:spcPct val="115000"/>
                        </a:lnSpc>
                        <a:spcAft>
                          <a:spcPts val="600"/>
                        </a:spcAft>
                      </a:pPr>
                      <a:r>
                        <a:rPr lang="es-MX" sz="2500">
                          <a:effectLst/>
                        </a:rPr>
                        <a:t>*</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Multiplicación </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3 * 5</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15 </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extLst>
                  <a:ext uri="{0D108BD9-81ED-4DB2-BD59-A6C34878D82A}">
                    <a16:rowId xmlns:a16="http://schemas.microsoft.com/office/drawing/2014/main" val="1775407852"/>
                  </a:ext>
                </a:extLst>
              </a:tr>
              <a:tr h="404634">
                <a:tc>
                  <a:txBody>
                    <a:bodyPr/>
                    <a:lstStyle/>
                    <a:p>
                      <a:pPr algn="ctr">
                        <a:lnSpc>
                          <a:spcPct val="115000"/>
                        </a:lnSpc>
                        <a:spcAft>
                          <a:spcPts val="600"/>
                        </a:spcAft>
                      </a:pPr>
                      <a:r>
                        <a:rPr lang="es-MX" sz="2500">
                          <a:effectLst/>
                        </a:rPr>
                        <a:t>/</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División </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a:effectLst/>
                        </a:rPr>
                        <a:t>8 / 4</a:t>
                      </a:r>
                      <a:endParaRPr lang="es-MX" sz="2500">
                        <a:effectLst/>
                        <a:latin typeface="Times New Roman" panose="02020603050405020304" pitchFamily="18" charset="0"/>
                        <a:ea typeface="Times New Roman" panose="02020603050405020304" pitchFamily="18" charset="0"/>
                      </a:endParaRPr>
                    </a:p>
                  </a:txBody>
                  <a:tcPr marL="141816" marR="141816" marT="0" marB="0" anchor="ctr"/>
                </a:tc>
                <a:tc>
                  <a:txBody>
                    <a:bodyPr/>
                    <a:lstStyle/>
                    <a:p>
                      <a:pPr algn="ctr">
                        <a:lnSpc>
                          <a:spcPct val="115000"/>
                        </a:lnSpc>
                        <a:spcAft>
                          <a:spcPts val="600"/>
                        </a:spcAft>
                      </a:pPr>
                      <a:r>
                        <a:rPr lang="es-MX" sz="2500" dirty="0">
                          <a:effectLst/>
                        </a:rPr>
                        <a:t>2</a:t>
                      </a:r>
                      <a:endParaRPr lang="es-MX" sz="2500" dirty="0">
                        <a:effectLst/>
                        <a:latin typeface="Times New Roman" panose="02020603050405020304" pitchFamily="18" charset="0"/>
                        <a:ea typeface="Times New Roman" panose="02020603050405020304" pitchFamily="18" charset="0"/>
                      </a:endParaRPr>
                    </a:p>
                  </a:txBody>
                  <a:tcPr marL="141816" marR="141816" marT="0" marB="0" anchor="ctr"/>
                </a:tc>
                <a:extLst>
                  <a:ext uri="{0D108BD9-81ED-4DB2-BD59-A6C34878D82A}">
                    <a16:rowId xmlns:a16="http://schemas.microsoft.com/office/drawing/2014/main" val="129817780"/>
                  </a:ext>
                </a:extLst>
              </a:tr>
            </a:tbl>
          </a:graphicData>
        </a:graphic>
      </p:graphicFrame>
      <p:grpSp>
        <p:nvGrpSpPr>
          <p:cNvPr id="5" name="Grupo 4">
            <a:extLst>
              <a:ext uri="{FF2B5EF4-FFF2-40B4-BE49-F238E27FC236}">
                <a16:creationId xmlns:a16="http://schemas.microsoft.com/office/drawing/2014/main" id="{844BE432-263B-2416-9D1B-C9EB92D78791}"/>
              </a:ext>
            </a:extLst>
          </p:cNvPr>
          <p:cNvGrpSpPr/>
          <p:nvPr/>
        </p:nvGrpSpPr>
        <p:grpSpPr>
          <a:xfrm>
            <a:off x="5649600" y="4677151"/>
            <a:ext cx="892800" cy="1640848"/>
            <a:chOff x="9140101" y="3911995"/>
            <a:chExt cx="588000" cy="1080666"/>
          </a:xfrm>
        </p:grpSpPr>
        <p:pic>
          <p:nvPicPr>
            <p:cNvPr id="6" name="Imagen 5">
              <a:extLst>
                <a:ext uri="{FF2B5EF4-FFF2-40B4-BE49-F238E27FC236}">
                  <a16:creationId xmlns:a16="http://schemas.microsoft.com/office/drawing/2014/main" id="{4E66E1AF-6F17-B1F9-C5CD-27502D0AB741}"/>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9152101" y="4776661"/>
              <a:ext cx="564000" cy="216000"/>
            </a:xfrm>
            <a:prstGeom prst="rect">
              <a:avLst/>
            </a:prstGeom>
          </p:spPr>
        </p:pic>
        <p:pic>
          <p:nvPicPr>
            <p:cNvPr id="7" name="Imagen 6">
              <a:extLst>
                <a:ext uri="{FF2B5EF4-FFF2-40B4-BE49-F238E27FC236}">
                  <a16:creationId xmlns:a16="http://schemas.microsoft.com/office/drawing/2014/main" id="{D19D8096-0EB2-8FF8-58C4-29653C51C73E}"/>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156934" y="4488439"/>
              <a:ext cx="564000" cy="216000"/>
            </a:xfrm>
            <a:prstGeom prst="rect">
              <a:avLst/>
            </a:prstGeom>
          </p:spPr>
        </p:pic>
        <p:pic>
          <p:nvPicPr>
            <p:cNvPr id="8" name="Imagen 7">
              <a:extLst>
                <a:ext uri="{FF2B5EF4-FFF2-40B4-BE49-F238E27FC236}">
                  <a16:creationId xmlns:a16="http://schemas.microsoft.com/office/drawing/2014/main" id="{2C08E128-3F21-8A30-C449-7CC39792692C}"/>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9140101" y="3911995"/>
              <a:ext cx="588000" cy="216000"/>
            </a:xfrm>
            <a:prstGeom prst="rect">
              <a:avLst/>
            </a:prstGeom>
          </p:spPr>
        </p:pic>
        <p:pic>
          <p:nvPicPr>
            <p:cNvPr id="9" name="Imagen 8">
              <a:extLst>
                <a:ext uri="{FF2B5EF4-FFF2-40B4-BE49-F238E27FC236}">
                  <a16:creationId xmlns:a16="http://schemas.microsoft.com/office/drawing/2014/main" id="{37C2B15E-7C69-1A2E-BDE0-FA18AC19F677}"/>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9152101" y="4200217"/>
              <a:ext cx="540000" cy="216000"/>
            </a:xfrm>
            <a:prstGeom prst="rect">
              <a:avLst/>
            </a:prstGeom>
          </p:spPr>
        </p:pic>
      </p:grpSp>
    </p:spTree>
    <p:extLst>
      <p:ext uri="{BB962C8B-B14F-4D97-AF65-F5344CB8AC3E}">
        <p14:creationId xmlns:p14="http://schemas.microsoft.com/office/powerpoint/2010/main" val="35144322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DB242C-E036-9729-CB2E-D999135C990B}"/>
              </a:ext>
            </a:extLst>
          </p:cNvPr>
          <p:cNvSpPr>
            <a:spLocks noGrp="1"/>
          </p:cNvSpPr>
          <p:nvPr>
            <p:ph type="title"/>
          </p:nvPr>
        </p:nvSpPr>
        <p:spPr/>
        <p:txBody>
          <a:bodyPr/>
          <a:lstStyle/>
          <a:p>
            <a:r>
              <a:rPr lang="es-MX" dirty="0"/>
              <a:t>Condicionales </a:t>
            </a:r>
          </a:p>
        </p:txBody>
      </p:sp>
      <p:sp>
        <p:nvSpPr>
          <p:cNvPr id="3" name="Marcador de contenido 2">
            <a:extLst>
              <a:ext uri="{FF2B5EF4-FFF2-40B4-BE49-F238E27FC236}">
                <a16:creationId xmlns:a16="http://schemas.microsoft.com/office/drawing/2014/main" id="{F9473E47-8AB3-1B42-21BA-DDA9B1ABE2FD}"/>
              </a:ext>
            </a:extLst>
          </p:cNvPr>
          <p:cNvSpPr>
            <a:spLocks noGrp="1"/>
          </p:cNvSpPr>
          <p:nvPr>
            <p:ph idx="1"/>
          </p:nvPr>
        </p:nvSpPr>
        <p:spPr/>
        <p:txBody>
          <a:bodyPr/>
          <a:lstStyle/>
          <a:p>
            <a:r>
              <a:rPr lang="es-MX" dirty="0">
                <a:effectLst/>
                <a:latin typeface="Trebuchet MS" panose="020B0603020202020204" pitchFamily="34" charset="0"/>
                <a:ea typeface="Calibri" panose="020F0502020204030204" pitchFamily="34" charset="0"/>
                <a:cs typeface="Times New Roman" panose="02020603050405020304" pitchFamily="18" charset="0"/>
              </a:rPr>
              <a:t>Se utilizan para tomar decisiones luego de evaluar las condiciones lógicas.</a:t>
            </a:r>
          </a:p>
          <a:p>
            <a:endParaRPr lang="es-MX" dirty="0"/>
          </a:p>
        </p:txBody>
      </p:sp>
      <p:grpSp>
        <p:nvGrpSpPr>
          <p:cNvPr id="4" name="Grupo 3">
            <a:extLst>
              <a:ext uri="{FF2B5EF4-FFF2-40B4-BE49-F238E27FC236}">
                <a16:creationId xmlns:a16="http://schemas.microsoft.com/office/drawing/2014/main" id="{5F0107C8-0891-D6D6-BEFF-EEEDD80FF856}"/>
              </a:ext>
            </a:extLst>
          </p:cNvPr>
          <p:cNvGrpSpPr/>
          <p:nvPr/>
        </p:nvGrpSpPr>
        <p:grpSpPr>
          <a:xfrm>
            <a:off x="2366150" y="1967652"/>
            <a:ext cx="6993639" cy="4037189"/>
            <a:chOff x="902474" y="2086242"/>
            <a:chExt cx="6993639" cy="4037189"/>
          </a:xfrm>
        </p:grpSpPr>
        <p:grpSp>
          <p:nvGrpSpPr>
            <p:cNvPr id="5" name="Grupo 4">
              <a:extLst>
                <a:ext uri="{FF2B5EF4-FFF2-40B4-BE49-F238E27FC236}">
                  <a16:creationId xmlns:a16="http://schemas.microsoft.com/office/drawing/2014/main" id="{2036E2A0-C959-CF7F-7DA1-FD5F4F2A0077}"/>
                </a:ext>
              </a:extLst>
            </p:cNvPr>
            <p:cNvGrpSpPr/>
            <p:nvPr/>
          </p:nvGrpSpPr>
          <p:grpSpPr>
            <a:xfrm>
              <a:off x="2585854" y="2086242"/>
              <a:ext cx="5310259" cy="4037189"/>
              <a:chOff x="2585854" y="2086242"/>
              <a:chExt cx="5310259" cy="4037189"/>
            </a:xfrm>
          </p:grpSpPr>
          <p:grpSp>
            <p:nvGrpSpPr>
              <p:cNvPr id="10" name="Grupo 9">
                <a:extLst>
                  <a:ext uri="{FF2B5EF4-FFF2-40B4-BE49-F238E27FC236}">
                    <a16:creationId xmlns:a16="http://schemas.microsoft.com/office/drawing/2014/main" id="{9CA47A93-4141-4903-229B-A5F27D61E38E}"/>
                  </a:ext>
                </a:extLst>
              </p:cNvPr>
              <p:cNvGrpSpPr/>
              <p:nvPr/>
            </p:nvGrpSpPr>
            <p:grpSpPr>
              <a:xfrm>
                <a:off x="3172837" y="2086242"/>
                <a:ext cx="4723276" cy="4037189"/>
                <a:chOff x="3172837" y="2086242"/>
                <a:chExt cx="4723276" cy="4037189"/>
              </a:xfrm>
            </p:grpSpPr>
            <p:grpSp>
              <p:nvGrpSpPr>
                <p:cNvPr id="12" name="Grupo 11">
                  <a:extLst>
                    <a:ext uri="{FF2B5EF4-FFF2-40B4-BE49-F238E27FC236}">
                      <a16:creationId xmlns:a16="http://schemas.microsoft.com/office/drawing/2014/main" id="{647C79B4-6F59-19A9-36C7-B4B1056510B6}"/>
                    </a:ext>
                  </a:extLst>
                </p:cNvPr>
                <p:cNvGrpSpPr/>
                <p:nvPr/>
              </p:nvGrpSpPr>
              <p:grpSpPr>
                <a:xfrm>
                  <a:off x="3172837" y="2086242"/>
                  <a:ext cx="4723276" cy="4037189"/>
                  <a:chOff x="3989504" y="2308455"/>
                  <a:chExt cx="3443850" cy="2943608"/>
                </a:xfrm>
              </p:grpSpPr>
              <p:sp>
                <p:nvSpPr>
                  <p:cNvPr id="19" name="Diagrama de flujo: terminador 18">
                    <a:extLst>
                      <a:ext uri="{FF2B5EF4-FFF2-40B4-BE49-F238E27FC236}">
                        <a16:creationId xmlns:a16="http://schemas.microsoft.com/office/drawing/2014/main" id="{F5CEBA5A-95A5-C245-12D0-5CBFD7FEFFD3}"/>
                      </a:ext>
                    </a:extLst>
                  </p:cNvPr>
                  <p:cNvSpPr/>
                  <p:nvPr/>
                </p:nvSpPr>
                <p:spPr>
                  <a:xfrm>
                    <a:off x="4426481" y="2308455"/>
                    <a:ext cx="914400" cy="301752"/>
                  </a:xfrm>
                  <a:prstGeom prst="flowChartTermina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Inicio</a:t>
                    </a:r>
                  </a:p>
                </p:txBody>
              </p:sp>
              <p:sp>
                <p:nvSpPr>
                  <p:cNvPr id="20" name="Diagrama de flujo: terminador 19">
                    <a:extLst>
                      <a:ext uri="{FF2B5EF4-FFF2-40B4-BE49-F238E27FC236}">
                        <a16:creationId xmlns:a16="http://schemas.microsoft.com/office/drawing/2014/main" id="{141C6674-37D9-72BA-7310-93628BADBD9D}"/>
                      </a:ext>
                    </a:extLst>
                  </p:cNvPr>
                  <p:cNvSpPr/>
                  <p:nvPr/>
                </p:nvSpPr>
                <p:spPr>
                  <a:xfrm>
                    <a:off x="4421392" y="4950311"/>
                    <a:ext cx="914400" cy="301752"/>
                  </a:xfrm>
                  <a:prstGeom prst="flowChartTermina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Fin</a:t>
                    </a:r>
                  </a:p>
                </p:txBody>
              </p:sp>
              <p:sp>
                <p:nvSpPr>
                  <p:cNvPr id="21" name="Diagrama de flujo: decisión 20">
                    <a:extLst>
                      <a:ext uri="{FF2B5EF4-FFF2-40B4-BE49-F238E27FC236}">
                        <a16:creationId xmlns:a16="http://schemas.microsoft.com/office/drawing/2014/main" id="{022851A1-0241-0758-8BF0-ACEDCA48F55D}"/>
                      </a:ext>
                    </a:extLst>
                  </p:cNvPr>
                  <p:cNvSpPr/>
                  <p:nvPr/>
                </p:nvSpPr>
                <p:spPr>
                  <a:xfrm>
                    <a:off x="3989504" y="3053382"/>
                    <a:ext cx="1788352" cy="1041157"/>
                  </a:xfrm>
                  <a:prstGeom prst="flowChartDecision">
                    <a:avLst/>
                  </a:prstGeom>
                </p:spPr>
                <p:style>
                  <a:lnRef idx="2">
                    <a:schemeClr val="accent5">
                      <a:shade val="50000"/>
                    </a:schemeClr>
                  </a:lnRef>
                  <a:fillRef idx="1">
                    <a:schemeClr val="accent5"/>
                  </a:fillRef>
                  <a:effectRef idx="0">
                    <a:schemeClr val="accent5"/>
                  </a:effectRef>
                  <a:fontRef idx="minor">
                    <a:schemeClr val="lt1"/>
                  </a:fontRef>
                </p:style>
                <p:txBody>
                  <a:bodyPr lIns="0" tIns="0" rIns="0" bIns="0" rtlCol="0" anchor="t" anchorCtr="0">
                    <a:noAutofit/>
                  </a:bodyPr>
                  <a:lstStyle/>
                  <a:p>
                    <a:pPr algn="ctr"/>
                    <a:r>
                      <a:rPr lang="es-MX" dirty="0"/>
                      <a:t>Si </a:t>
                    </a:r>
                  </a:p>
                  <a:p>
                    <a:pPr algn="ctr"/>
                    <a:r>
                      <a:rPr lang="es-MX" dirty="0"/>
                      <a:t>&lt;condición&gt; </a:t>
                    </a:r>
                  </a:p>
                </p:txBody>
              </p:sp>
              <p:sp>
                <p:nvSpPr>
                  <p:cNvPr id="22" name="Diagrama de flujo: proceso 21">
                    <a:extLst>
                      <a:ext uri="{FF2B5EF4-FFF2-40B4-BE49-F238E27FC236}">
                        <a16:creationId xmlns:a16="http://schemas.microsoft.com/office/drawing/2014/main" id="{4936BB8F-780D-47D1-55FE-2DD97846F446}"/>
                      </a:ext>
                    </a:extLst>
                  </p:cNvPr>
                  <p:cNvSpPr/>
                  <p:nvPr/>
                </p:nvSpPr>
                <p:spPr>
                  <a:xfrm>
                    <a:off x="6236428" y="3234545"/>
                    <a:ext cx="1196926" cy="678823"/>
                  </a:xfrm>
                  <a:prstGeom prst="flowChartProcess">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Instrucciones</a:t>
                    </a:r>
                  </a:p>
                </p:txBody>
              </p:sp>
              <p:sp>
                <p:nvSpPr>
                  <p:cNvPr id="23" name="Diagrama de flujo: conector 22">
                    <a:extLst>
                      <a:ext uri="{FF2B5EF4-FFF2-40B4-BE49-F238E27FC236}">
                        <a16:creationId xmlns:a16="http://schemas.microsoft.com/office/drawing/2014/main" id="{CD6A43B6-E909-0208-630F-7F9A99CA7CF0}"/>
                      </a:ext>
                    </a:extLst>
                  </p:cNvPr>
                  <p:cNvSpPr/>
                  <p:nvPr/>
                </p:nvSpPr>
                <p:spPr>
                  <a:xfrm>
                    <a:off x="4792531" y="4537715"/>
                    <a:ext cx="180000" cy="180000"/>
                  </a:xfrm>
                  <a:prstGeom prst="flowChartConnec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MX"/>
                  </a:p>
                </p:txBody>
              </p:sp>
            </p:grpSp>
            <p:cxnSp>
              <p:nvCxnSpPr>
                <p:cNvPr id="13" name="Conector recto de flecha 12">
                  <a:extLst>
                    <a:ext uri="{FF2B5EF4-FFF2-40B4-BE49-F238E27FC236}">
                      <a16:creationId xmlns:a16="http://schemas.microsoft.com/office/drawing/2014/main" id="{36151F4E-79FC-38C3-A1EE-28751B025EEB}"/>
                    </a:ext>
                  </a:extLst>
                </p:cNvPr>
                <p:cNvCxnSpPr>
                  <a:cxnSpLocks/>
                  <a:stCxn id="19" idx="2"/>
                  <a:endCxn id="21" idx="0"/>
                </p:cNvCxnSpPr>
                <p:nvPr/>
              </p:nvCxnSpPr>
              <p:spPr>
                <a:xfrm flipH="1">
                  <a:off x="4399209" y="2500098"/>
                  <a:ext cx="1" cy="607819"/>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cxnSp>
              <p:nvCxnSpPr>
                <p:cNvPr id="14" name="Conector recto de flecha 13">
                  <a:extLst>
                    <a:ext uri="{FF2B5EF4-FFF2-40B4-BE49-F238E27FC236}">
                      <a16:creationId xmlns:a16="http://schemas.microsoft.com/office/drawing/2014/main" id="{B2F04B0D-2421-A7A2-1005-584D6BBFB02C}"/>
                    </a:ext>
                  </a:extLst>
                </p:cNvPr>
                <p:cNvCxnSpPr>
                  <a:cxnSpLocks/>
                  <a:stCxn id="21" idx="3"/>
                  <a:endCxn id="22" idx="1"/>
                </p:cNvCxnSpPr>
                <p:nvPr/>
              </p:nvCxnSpPr>
              <p:spPr>
                <a:xfrm flipV="1">
                  <a:off x="5625580" y="3821891"/>
                  <a:ext cx="628937" cy="5"/>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cxnSp>
              <p:nvCxnSpPr>
                <p:cNvPr id="15" name="Conector recto de flecha 14">
                  <a:extLst>
                    <a:ext uri="{FF2B5EF4-FFF2-40B4-BE49-F238E27FC236}">
                      <a16:creationId xmlns:a16="http://schemas.microsoft.com/office/drawing/2014/main" id="{88D3E377-1EBE-D1E4-731C-4224C19C295E}"/>
                    </a:ext>
                  </a:extLst>
                </p:cNvPr>
                <p:cNvCxnSpPr>
                  <a:cxnSpLocks/>
                  <a:endCxn id="23" idx="6"/>
                </p:cNvCxnSpPr>
                <p:nvPr/>
              </p:nvCxnSpPr>
              <p:spPr>
                <a:xfrm flipH="1">
                  <a:off x="4521069" y="5267131"/>
                  <a:ext cx="2554246" cy="0"/>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cxnSp>
              <p:nvCxnSpPr>
                <p:cNvPr id="16" name="Conector recto 15">
                  <a:extLst>
                    <a:ext uri="{FF2B5EF4-FFF2-40B4-BE49-F238E27FC236}">
                      <a16:creationId xmlns:a16="http://schemas.microsoft.com/office/drawing/2014/main" id="{D2102CE1-F265-3503-9ACE-9F6AF6D504F6}"/>
                    </a:ext>
                  </a:extLst>
                </p:cNvPr>
                <p:cNvCxnSpPr>
                  <a:cxnSpLocks/>
                  <a:stCxn id="22" idx="2"/>
                </p:cNvCxnSpPr>
                <p:nvPr/>
              </p:nvCxnSpPr>
              <p:spPr>
                <a:xfrm>
                  <a:off x="7075315" y="4287397"/>
                  <a:ext cx="0" cy="979734"/>
                </a:xfrm>
                <a:prstGeom prst="line">
                  <a:avLst/>
                </a:prstGeom>
                <a:ln w="25400"/>
              </p:spPr>
              <p:style>
                <a:lnRef idx="1">
                  <a:schemeClr val="accent5"/>
                </a:lnRef>
                <a:fillRef idx="0">
                  <a:schemeClr val="accent5"/>
                </a:fillRef>
                <a:effectRef idx="0">
                  <a:schemeClr val="accent5"/>
                </a:effectRef>
                <a:fontRef idx="minor">
                  <a:schemeClr val="tx1"/>
                </a:fontRef>
              </p:style>
            </p:cxnSp>
            <p:cxnSp>
              <p:nvCxnSpPr>
                <p:cNvPr id="17" name="Conector recto de flecha 16">
                  <a:extLst>
                    <a:ext uri="{FF2B5EF4-FFF2-40B4-BE49-F238E27FC236}">
                      <a16:creationId xmlns:a16="http://schemas.microsoft.com/office/drawing/2014/main" id="{75E18803-E08C-9B97-6277-5FEB3F13B9F2}"/>
                    </a:ext>
                  </a:extLst>
                </p:cNvPr>
                <p:cNvCxnSpPr>
                  <a:cxnSpLocks/>
                  <a:stCxn id="23" idx="4"/>
                  <a:endCxn id="20" idx="0"/>
                </p:cNvCxnSpPr>
                <p:nvPr/>
              </p:nvCxnSpPr>
              <p:spPr>
                <a:xfrm flipH="1">
                  <a:off x="4392231" y="5390567"/>
                  <a:ext cx="0" cy="319008"/>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sp>
              <p:nvSpPr>
                <p:cNvPr id="18" name="CuadroTexto 17">
                  <a:extLst>
                    <a:ext uri="{FF2B5EF4-FFF2-40B4-BE49-F238E27FC236}">
                      <a16:creationId xmlns:a16="http://schemas.microsoft.com/office/drawing/2014/main" id="{D3452AAA-0E94-EBFE-72C9-50B6A7A9BE79}"/>
                    </a:ext>
                  </a:extLst>
                </p:cNvPr>
                <p:cNvSpPr txBox="1"/>
                <p:nvPr/>
              </p:nvSpPr>
              <p:spPr>
                <a:xfrm>
                  <a:off x="4939522" y="2983393"/>
                  <a:ext cx="1372116" cy="369332"/>
                </a:xfrm>
                <a:prstGeom prst="rect">
                  <a:avLst/>
                </a:prstGeom>
                <a:noFill/>
              </p:spPr>
              <p:txBody>
                <a:bodyPr wrap="square" rtlCol="0">
                  <a:spAutoFit/>
                </a:bodyPr>
                <a:lstStyle/>
                <a:p>
                  <a:r>
                    <a:rPr lang="es-MX" dirty="0">
                      <a:latin typeface="Arial Rounded MT Bold" panose="020F0704030504030204" pitchFamily="34" charset="0"/>
                    </a:rPr>
                    <a:t>Verdadero</a:t>
                  </a:r>
                </a:p>
              </p:txBody>
            </p:sp>
          </p:grpSp>
          <p:sp>
            <p:nvSpPr>
              <p:cNvPr id="11" name="CuadroTexto 10">
                <a:extLst>
                  <a:ext uri="{FF2B5EF4-FFF2-40B4-BE49-F238E27FC236}">
                    <a16:creationId xmlns:a16="http://schemas.microsoft.com/office/drawing/2014/main" id="{C21CDBE4-B7C9-2E03-A91E-92B21BA18FDA}"/>
                  </a:ext>
                </a:extLst>
              </p:cNvPr>
              <p:cNvSpPr txBox="1"/>
              <p:nvPr/>
            </p:nvSpPr>
            <p:spPr>
              <a:xfrm>
                <a:off x="2585854" y="2987052"/>
                <a:ext cx="936410" cy="369332"/>
              </a:xfrm>
              <a:prstGeom prst="rect">
                <a:avLst/>
              </a:prstGeom>
              <a:noFill/>
            </p:spPr>
            <p:txBody>
              <a:bodyPr wrap="square" rtlCol="0">
                <a:spAutoFit/>
              </a:bodyPr>
              <a:lstStyle/>
              <a:p>
                <a:r>
                  <a:rPr lang="es-MX" dirty="0">
                    <a:latin typeface="Arial Rounded MT Bold" panose="020F0704030504030204" pitchFamily="34" charset="0"/>
                  </a:rPr>
                  <a:t>Falso</a:t>
                </a:r>
              </a:p>
            </p:txBody>
          </p:sp>
        </p:grpSp>
        <p:cxnSp>
          <p:nvCxnSpPr>
            <p:cNvPr id="6" name="Conector recto de flecha 5">
              <a:extLst>
                <a:ext uri="{FF2B5EF4-FFF2-40B4-BE49-F238E27FC236}">
                  <a16:creationId xmlns:a16="http://schemas.microsoft.com/office/drawing/2014/main" id="{5BD95BC4-0376-920E-AC61-007B5FC1F5E3}"/>
                </a:ext>
              </a:extLst>
            </p:cNvPr>
            <p:cNvCxnSpPr>
              <a:cxnSpLocks/>
            </p:cNvCxnSpPr>
            <p:nvPr/>
          </p:nvCxnSpPr>
          <p:spPr>
            <a:xfrm flipH="1">
              <a:off x="2542837" y="3821890"/>
              <a:ext cx="630000" cy="1"/>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sp>
          <p:nvSpPr>
            <p:cNvPr id="7" name="Diagrama de flujo: proceso 6">
              <a:extLst>
                <a:ext uri="{FF2B5EF4-FFF2-40B4-BE49-F238E27FC236}">
                  <a16:creationId xmlns:a16="http://schemas.microsoft.com/office/drawing/2014/main" id="{F94474D0-D005-8EDC-8293-5804C53CBA00}"/>
                </a:ext>
              </a:extLst>
            </p:cNvPr>
            <p:cNvSpPr/>
            <p:nvPr/>
          </p:nvSpPr>
          <p:spPr>
            <a:xfrm>
              <a:off x="902474" y="3356384"/>
              <a:ext cx="1641596" cy="931013"/>
            </a:xfrm>
            <a:prstGeom prst="flowChartProcess">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Instrucciones</a:t>
              </a:r>
            </a:p>
          </p:txBody>
        </p:sp>
        <p:cxnSp>
          <p:nvCxnSpPr>
            <p:cNvPr id="8" name="Conector recto 7">
              <a:extLst>
                <a:ext uri="{FF2B5EF4-FFF2-40B4-BE49-F238E27FC236}">
                  <a16:creationId xmlns:a16="http://schemas.microsoft.com/office/drawing/2014/main" id="{99F799C4-518D-2221-08E9-E1CD1A329E26}"/>
                </a:ext>
              </a:extLst>
            </p:cNvPr>
            <p:cNvCxnSpPr>
              <a:cxnSpLocks/>
              <a:stCxn id="7" idx="2"/>
            </p:cNvCxnSpPr>
            <p:nvPr/>
          </p:nvCxnSpPr>
          <p:spPr>
            <a:xfrm>
              <a:off x="1723272" y="4287397"/>
              <a:ext cx="0" cy="979200"/>
            </a:xfrm>
            <a:prstGeom prst="line">
              <a:avLst/>
            </a:prstGeom>
            <a:ln w="25400"/>
          </p:spPr>
          <p:style>
            <a:lnRef idx="1">
              <a:schemeClr val="accent5"/>
            </a:lnRef>
            <a:fillRef idx="0">
              <a:schemeClr val="accent5"/>
            </a:fillRef>
            <a:effectRef idx="0">
              <a:schemeClr val="accent5"/>
            </a:effectRef>
            <a:fontRef idx="minor">
              <a:schemeClr val="tx1"/>
            </a:fontRef>
          </p:style>
        </p:cxnSp>
        <p:cxnSp>
          <p:nvCxnSpPr>
            <p:cNvPr id="9" name="Conector recto de flecha 8">
              <a:extLst>
                <a:ext uri="{FF2B5EF4-FFF2-40B4-BE49-F238E27FC236}">
                  <a16:creationId xmlns:a16="http://schemas.microsoft.com/office/drawing/2014/main" id="{A11DCF79-F144-AA92-4970-31A21BCB8A44}"/>
                </a:ext>
              </a:extLst>
            </p:cNvPr>
            <p:cNvCxnSpPr>
              <a:cxnSpLocks/>
              <a:endCxn id="23" idx="2"/>
            </p:cNvCxnSpPr>
            <p:nvPr/>
          </p:nvCxnSpPr>
          <p:spPr>
            <a:xfrm>
              <a:off x="1723272" y="5266597"/>
              <a:ext cx="2550925" cy="534"/>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grpSp>
    </p:spTree>
    <p:extLst>
      <p:ext uri="{BB962C8B-B14F-4D97-AF65-F5344CB8AC3E}">
        <p14:creationId xmlns:p14="http://schemas.microsoft.com/office/powerpoint/2010/main" val="3099675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518E6B-854A-8315-A111-ED7CB2F092F3}"/>
              </a:ext>
            </a:extLst>
          </p:cNvPr>
          <p:cNvSpPr>
            <a:spLocks noGrp="1"/>
          </p:cNvSpPr>
          <p:nvPr>
            <p:ph type="title"/>
          </p:nvPr>
        </p:nvSpPr>
        <p:spPr/>
        <p:txBody>
          <a:bodyPr/>
          <a:lstStyle/>
          <a:p>
            <a:r>
              <a:rPr lang="es-MX" dirty="0"/>
              <a:t>Introducción </a:t>
            </a:r>
          </a:p>
        </p:txBody>
      </p:sp>
      <p:sp>
        <p:nvSpPr>
          <p:cNvPr id="3" name="Marcador de contenido 2">
            <a:extLst>
              <a:ext uri="{FF2B5EF4-FFF2-40B4-BE49-F238E27FC236}">
                <a16:creationId xmlns:a16="http://schemas.microsoft.com/office/drawing/2014/main" id="{612E5F47-B76D-1E2B-26BC-15C5EF5A08FC}"/>
              </a:ext>
            </a:extLst>
          </p:cNvPr>
          <p:cNvSpPr>
            <a:spLocks noGrp="1"/>
          </p:cNvSpPr>
          <p:nvPr>
            <p:ph idx="1"/>
          </p:nvPr>
        </p:nvSpPr>
        <p:spPr/>
        <p:txBody>
          <a:bodyPr>
            <a:normAutofit/>
          </a:bodyPr>
          <a:lstStyle/>
          <a:p>
            <a:r>
              <a:rPr lang="es-MX" dirty="0"/>
              <a:t>¿Qué aprendieron en la materia de Educatrónica I?</a:t>
            </a:r>
          </a:p>
          <a:p>
            <a:r>
              <a:rPr lang="es-MX" dirty="0"/>
              <a:t>¿Qué dinámicas, actividades, proyectos gustaron más y por qué?</a:t>
            </a:r>
          </a:p>
          <a:p>
            <a:r>
              <a:rPr lang="es-MX" dirty="0"/>
              <a:t>¿Qué dinámicas, actividades, proyectos gustaron menos y por qué?</a:t>
            </a:r>
          </a:p>
          <a:p>
            <a:endParaRPr lang="es-MX" dirty="0"/>
          </a:p>
          <a:p>
            <a:r>
              <a:rPr lang="es-MX" dirty="0"/>
              <a:t>¿Qué es la electricidad?: </a:t>
            </a:r>
          </a:p>
          <a:p>
            <a:pPr marL="0" indent="0">
              <a:buNone/>
            </a:pPr>
            <a:r>
              <a:rPr lang="es-MX" dirty="0">
                <a:hlinkClick r:id="rId2"/>
              </a:rPr>
              <a:t>https://www.youtube.com/watch?v=dzcG5a5kd2M</a:t>
            </a:r>
            <a:endParaRPr lang="es-MX" dirty="0"/>
          </a:p>
          <a:p>
            <a:r>
              <a:rPr lang="es-MX" dirty="0"/>
              <a:t>¿Qué es la electrónica?: </a:t>
            </a:r>
          </a:p>
          <a:p>
            <a:pPr marL="0" indent="0">
              <a:buNone/>
            </a:pPr>
            <a:r>
              <a:rPr lang="es-MX" dirty="0">
                <a:hlinkClick r:id="rId3"/>
              </a:rPr>
              <a:t>https://www.youtube.com/watch?v=NNF9NqR8DO4</a:t>
            </a:r>
            <a:endParaRPr lang="es-MX" dirty="0"/>
          </a:p>
          <a:p>
            <a:r>
              <a:rPr lang="es-MX" dirty="0"/>
              <a:t>¿Qué es la programación?: </a:t>
            </a:r>
          </a:p>
          <a:p>
            <a:pPr marL="0" indent="0">
              <a:buNone/>
            </a:pPr>
            <a:r>
              <a:rPr lang="es-MX" dirty="0">
                <a:hlinkClick r:id="rId4"/>
              </a:rPr>
              <a:t>https://www.youtube.com/watch?v=EHiiNhLRIGc</a:t>
            </a:r>
            <a:endParaRPr lang="es-MX" dirty="0"/>
          </a:p>
          <a:p>
            <a:pPr marL="0" indent="0">
              <a:buNone/>
            </a:pPr>
            <a:endParaRPr lang="es-MX" dirty="0"/>
          </a:p>
          <a:p>
            <a:pPr marL="0" indent="0">
              <a:buNone/>
            </a:pPr>
            <a:endParaRPr lang="es-MX" dirty="0"/>
          </a:p>
          <a:p>
            <a:pPr marL="0" indent="0">
              <a:buNone/>
            </a:pPr>
            <a:endParaRPr lang="es-MX" dirty="0"/>
          </a:p>
          <a:p>
            <a:endParaRPr lang="es-MX" dirty="0"/>
          </a:p>
        </p:txBody>
      </p:sp>
    </p:spTree>
    <p:extLst>
      <p:ext uri="{BB962C8B-B14F-4D97-AF65-F5344CB8AC3E}">
        <p14:creationId xmlns:p14="http://schemas.microsoft.com/office/powerpoint/2010/main" val="41281216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CD5696-8F8F-B831-4E5A-979A552BDCBF}"/>
              </a:ext>
            </a:extLst>
          </p:cNvPr>
          <p:cNvSpPr>
            <a:spLocks noGrp="1"/>
          </p:cNvSpPr>
          <p:nvPr>
            <p:ph type="title"/>
          </p:nvPr>
        </p:nvSpPr>
        <p:spPr/>
        <p:txBody>
          <a:bodyPr/>
          <a:lstStyle/>
          <a:p>
            <a:r>
              <a:rPr lang="es-MX" dirty="0"/>
              <a:t>Ciclos </a:t>
            </a:r>
          </a:p>
        </p:txBody>
      </p:sp>
      <p:sp>
        <p:nvSpPr>
          <p:cNvPr id="3" name="Marcador de contenido 2">
            <a:extLst>
              <a:ext uri="{FF2B5EF4-FFF2-40B4-BE49-F238E27FC236}">
                <a16:creationId xmlns:a16="http://schemas.microsoft.com/office/drawing/2014/main" id="{27F48D3B-8FC1-2967-4159-AAA9719E3C2D}"/>
              </a:ext>
            </a:extLst>
          </p:cNvPr>
          <p:cNvSpPr>
            <a:spLocks noGrp="1"/>
          </p:cNvSpPr>
          <p:nvPr>
            <p:ph idx="1"/>
          </p:nvPr>
        </p:nvSpPr>
        <p:spPr/>
        <p:txBody>
          <a:bodyPr/>
          <a:lstStyle/>
          <a:p>
            <a:r>
              <a:rPr lang="es-MX" dirty="0"/>
              <a:t>Permiten ejecutar un conjunto de instrucciones hasta que se cumpla una cierta condición o de manera indefinida.</a:t>
            </a:r>
          </a:p>
          <a:p>
            <a:endParaRPr lang="es-MX" dirty="0"/>
          </a:p>
        </p:txBody>
      </p:sp>
      <p:grpSp>
        <p:nvGrpSpPr>
          <p:cNvPr id="4" name="Grupo 3">
            <a:extLst>
              <a:ext uri="{FF2B5EF4-FFF2-40B4-BE49-F238E27FC236}">
                <a16:creationId xmlns:a16="http://schemas.microsoft.com/office/drawing/2014/main" id="{3965C866-6659-E9CC-9469-3B53B6BB538E}"/>
              </a:ext>
            </a:extLst>
          </p:cNvPr>
          <p:cNvGrpSpPr/>
          <p:nvPr/>
        </p:nvGrpSpPr>
        <p:grpSpPr>
          <a:xfrm>
            <a:off x="1245824" y="2397710"/>
            <a:ext cx="2569834" cy="2062580"/>
            <a:chOff x="3216904" y="2743838"/>
            <a:chExt cx="2569834" cy="2062580"/>
          </a:xfrm>
        </p:grpSpPr>
        <p:sp>
          <p:nvSpPr>
            <p:cNvPr id="5" name="Diagrama de flujo: terminador 4">
              <a:extLst>
                <a:ext uri="{FF2B5EF4-FFF2-40B4-BE49-F238E27FC236}">
                  <a16:creationId xmlns:a16="http://schemas.microsoft.com/office/drawing/2014/main" id="{AA964E57-59FD-D63B-3AAF-1F0C00598CC4}"/>
                </a:ext>
              </a:extLst>
            </p:cNvPr>
            <p:cNvSpPr/>
            <p:nvPr/>
          </p:nvSpPr>
          <p:spPr>
            <a:xfrm>
              <a:off x="3381622" y="2743838"/>
              <a:ext cx="1066234" cy="351857"/>
            </a:xfrm>
            <a:prstGeom prst="flowChartTermina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Inicio</a:t>
              </a:r>
            </a:p>
          </p:txBody>
        </p:sp>
        <p:sp>
          <p:nvSpPr>
            <p:cNvPr id="6" name="Diagrama de flujo: proceso 5">
              <a:extLst>
                <a:ext uri="{FF2B5EF4-FFF2-40B4-BE49-F238E27FC236}">
                  <a16:creationId xmlns:a16="http://schemas.microsoft.com/office/drawing/2014/main" id="{41FEAFAA-FDAC-5A29-ABA8-72B64FC53925}"/>
                </a:ext>
              </a:extLst>
            </p:cNvPr>
            <p:cNvSpPr/>
            <p:nvPr/>
          </p:nvSpPr>
          <p:spPr>
            <a:xfrm>
              <a:off x="3216904" y="3942712"/>
              <a:ext cx="1395672" cy="395765"/>
            </a:xfrm>
            <a:prstGeom prst="flowChartProcess">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sz="1600" dirty="0"/>
                <a:t>Instrucciones</a:t>
              </a:r>
            </a:p>
          </p:txBody>
        </p:sp>
        <p:sp>
          <p:nvSpPr>
            <p:cNvPr id="7" name="Diagrama de flujo: conector 6">
              <a:extLst>
                <a:ext uri="{FF2B5EF4-FFF2-40B4-BE49-F238E27FC236}">
                  <a16:creationId xmlns:a16="http://schemas.microsoft.com/office/drawing/2014/main" id="{94234E49-6FC3-335E-A10E-F349AEE579F3}"/>
                </a:ext>
              </a:extLst>
            </p:cNvPr>
            <p:cNvSpPr/>
            <p:nvPr/>
          </p:nvSpPr>
          <p:spPr>
            <a:xfrm>
              <a:off x="3809794" y="3416625"/>
              <a:ext cx="209889" cy="209889"/>
            </a:xfrm>
            <a:prstGeom prst="flowChartConnec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MX"/>
            </a:p>
          </p:txBody>
        </p:sp>
        <p:cxnSp>
          <p:nvCxnSpPr>
            <p:cNvPr id="8" name="Conector recto de flecha 7">
              <a:extLst>
                <a:ext uri="{FF2B5EF4-FFF2-40B4-BE49-F238E27FC236}">
                  <a16:creationId xmlns:a16="http://schemas.microsoft.com/office/drawing/2014/main" id="{74B04DB2-645E-3D2C-2543-96E2EA877A78}"/>
                </a:ext>
              </a:extLst>
            </p:cNvPr>
            <p:cNvCxnSpPr>
              <a:cxnSpLocks/>
              <a:stCxn id="5" idx="2"/>
              <a:endCxn id="7" idx="0"/>
            </p:cNvCxnSpPr>
            <p:nvPr/>
          </p:nvCxnSpPr>
          <p:spPr>
            <a:xfrm flipH="1">
              <a:off x="3914738" y="3095695"/>
              <a:ext cx="1" cy="320930"/>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cxnSp>
          <p:nvCxnSpPr>
            <p:cNvPr id="9" name="Conector recto 8">
              <a:extLst>
                <a:ext uri="{FF2B5EF4-FFF2-40B4-BE49-F238E27FC236}">
                  <a16:creationId xmlns:a16="http://schemas.microsoft.com/office/drawing/2014/main" id="{63CE67AB-0D47-8975-9E26-5AD1DFCF6BF0}"/>
                </a:ext>
              </a:extLst>
            </p:cNvPr>
            <p:cNvCxnSpPr>
              <a:cxnSpLocks/>
            </p:cNvCxnSpPr>
            <p:nvPr/>
          </p:nvCxnSpPr>
          <p:spPr>
            <a:xfrm>
              <a:off x="3914738" y="4789728"/>
              <a:ext cx="1872000" cy="0"/>
            </a:xfrm>
            <a:prstGeom prst="line">
              <a:avLst/>
            </a:prstGeom>
            <a:ln w="25400"/>
          </p:spPr>
          <p:style>
            <a:lnRef idx="1">
              <a:schemeClr val="accent5"/>
            </a:lnRef>
            <a:fillRef idx="0">
              <a:schemeClr val="accent5"/>
            </a:fillRef>
            <a:effectRef idx="0">
              <a:schemeClr val="accent5"/>
            </a:effectRef>
            <a:fontRef idx="minor">
              <a:schemeClr val="tx1"/>
            </a:fontRef>
          </p:style>
        </p:cxnSp>
        <p:cxnSp>
          <p:nvCxnSpPr>
            <p:cNvPr id="10" name="Conector recto de flecha 9">
              <a:extLst>
                <a:ext uri="{FF2B5EF4-FFF2-40B4-BE49-F238E27FC236}">
                  <a16:creationId xmlns:a16="http://schemas.microsoft.com/office/drawing/2014/main" id="{4866290F-48D7-DACB-9F66-DC431466AA8A}"/>
                </a:ext>
              </a:extLst>
            </p:cNvPr>
            <p:cNvCxnSpPr>
              <a:cxnSpLocks/>
              <a:endCxn id="7" idx="6"/>
            </p:cNvCxnSpPr>
            <p:nvPr/>
          </p:nvCxnSpPr>
          <p:spPr>
            <a:xfrm flipH="1">
              <a:off x="4019683" y="3521569"/>
              <a:ext cx="1750704" cy="0"/>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cxnSp>
          <p:nvCxnSpPr>
            <p:cNvPr id="11" name="Conector recto de flecha 10">
              <a:extLst>
                <a:ext uri="{FF2B5EF4-FFF2-40B4-BE49-F238E27FC236}">
                  <a16:creationId xmlns:a16="http://schemas.microsoft.com/office/drawing/2014/main" id="{4D0565EC-5690-A79F-448A-843E4D79BC67}"/>
                </a:ext>
              </a:extLst>
            </p:cNvPr>
            <p:cNvCxnSpPr>
              <a:cxnSpLocks/>
              <a:stCxn id="7" idx="4"/>
              <a:endCxn id="6" idx="0"/>
            </p:cNvCxnSpPr>
            <p:nvPr/>
          </p:nvCxnSpPr>
          <p:spPr>
            <a:xfrm>
              <a:off x="3914738" y="3626513"/>
              <a:ext cx="2" cy="316198"/>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cxnSp>
          <p:nvCxnSpPr>
            <p:cNvPr id="12" name="Conector recto 11">
              <a:extLst>
                <a:ext uri="{FF2B5EF4-FFF2-40B4-BE49-F238E27FC236}">
                  <a16:creationId xmlns:a16="http://schemas.microsoft.com/office/drawing/2014/main" id="{168C22E4-2467-1B57-B878-1A9B09E2F1E0}"/>
                </a:ext>
              </a:extLst>
            </p:cNvPr>
            <p:cNvCxnSpPr>
              <a:cxnSpLocks/>
            </p:cNvCxnSpPr>
            <p:nvPr/>
          </p:nvCxnSpPr>
          <p:spPr>
            <a:xfrm flipV="1">
              <a:off x="5773043" y="3510418"/>
              <a:ext cx="0" cy="1296000"/>
            </a:xfrm>
            <a:prstGeom prst="line">
              <a:avLst/>
            </a:prstGeom>
            <a:ln w="25400"/>
          </p:spPr>
          <p:style>
            <a:lnRef idx="1">
              <a:schemeClr val="accent5"/>
            </a:lnRef>
            <a:fillRef idx="0">
              <a:schemeClr val="accent5"/>
            </a:fillRef>
            <a:effectRef idx="0">
              <a:schemeClr val="accent5"/>
            </a:effectRef>
            <a:fontRef idx="minor">
              <a:schemeClr val="tx1"/>
            </a:fontRef>
          </p:style>
        </p:cxnSp>
        <p:cxnSp>
          <p:nvCxnSpPr>
            <p:cNvPr id="13" name="Conector recto 12">
              <a:extLst>
                <a:ext uri="{FF2B5EF4-FFF2-40B4-BE49-F238E27FC236}">
                  <a16:creationId xmlns:a16="http://schemas.microsoft.com/office/drawing/2014/main" id="{A5B59E0C-3BD6-1F3B-9431-379A160D2D29}"/>
                </a:ext>
              </a:extLst>
            </p:cNvPr>
            <p:cNvCxnSpPr>
              <a:cxnSpLocks/>
              <a:endCxn id="6" idx="2"/>
            </p:cNvCxnSpPr>
            <p:nvPr/>
          </p:nvCxnSpPr>
          <p:spPr>
            <a:xfrm flipV="1">
              <a:off x="3914738" y="4338477"/>
              <a:ext cx="2" cy="451251"/>
            </a:xfrm>
            <a:prstGeom prst="line">
              <a:avLst/>
            </a:prstGeom>
            <a:ln w="25400"/>
          </p:spPr>
          <p:style>
            <a:lnRef idx="1">
              <a:schemeClr val="accent5"/>
            </a:lnRef>
            <a:fillRef idx="0">
              <a:schemeClr val="accent5"/>
            </a:fillRef>
            <a:effectRef idx="0">
              <a:schemeClr val="accent5"/>
            </a:effectRef>
            <a:fontRef idx="minor">
              <a:schemeClr val="tx1"/>
            </a:fontRef>
          </p:style>
        </p:cxnSp>
      </p:grpSp>
      <p:pic>
        <p:nvPicPr>
          <p:cNvPr id="14" name="Imagen 13">
            <a:extLst>
              <a:ext uri="{FF2B5EF4-FFF2-40B4-BE49-F238E27FC236}">
                <a16:creationId xmlns:a16="http://schemas.microsoft.com/office/drawing/2014/main" id="{DCF835A0-D7CB-181A-49B3-8EDF28E42A78}"/>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458919" y="4831394"/>
            <a:ext cx="2035713" cy="900000"/>
          </a:xfrm>
          <a:prstGeom prst="rect">
            <a:avLst/>
          </a:prstGeom>
        </p:spPr>
      </p:pic>
      <p:grpSp>
        <p:nvGrpSpPr>
          <p:cNvPr id="15" name="Grupo 14">
            <a:extLst>
              <a:ext uri="{FF2B5EF4-FFF2-40B4-BE49-F238E27FC236}">
                <a16:creationId xmlns:a16="http://schemas.microsoft.com/office/drawing/2014/main" id="{FA0C629D-FD48-50DA-D455-0CE06E6B0134}"/>
              </a:ext>
            </a:extLst>
          </p:cNvPr>
          <p:cNvGrpSpPr/>
          <p:nvPr/>
        </p:nvGrpSpPr>
        <p:grpSpPr>
          <a:xfrm>
            <a:off x="5352935" y="2249058"/>
            <a:ext cx="2842256" cy="3729787"/>
            <a:chOff x="2581119" y="2291498"/>
            <a:chExt cx="3412117" cy="4477594"/>
          </a:xfrm>
        </p:grpSpPr>
        <p:grpSp>
          <p:nvGrpSpPr>
            <p:cNvPr id="16" name="Grupo 15">
              <a:extLst>
                <a:ext uri="{FF2B5EF4-FFF2-40B4-BE49-F238E27FC236}">
                  <a16:creationId xmlns:a16="http://schemas.microsoft.com/office/drawing/2014/main" id="{0DEA1F2B-1946-B0C7-D4BC-D68EA293BE13}"/>
                </a:ext>
              </a:extLst>
            </p:cNvPr>
            <p:cNvGrpSpPr/>
            <p:nvPr/>
          </p:nvGrpSpPr>
          <p:grpSpPr>
            <a:xfrm>
              <a:off x="2581119" y="2291498"/>
              <a:ext cx="3412117" cy="3920149"/>
              <a:chOff x="1797708" y="2045872"/>
              <a:chExt cx="3412117" cy="3920149"/>
            </a:xfrm>
          </p:grpSpPr>
          <p:sp>
            <p:nvSpPr>
              <p:cNvPr id="20" name="Diagrama de flujo: terminador 19">
                <a:extLst>
                  <a:ext uri="{FF2B5EF4-FFF2-40B4-BE49-F238E27FC236}">
                    <a16:creationId xmlns:a16="http://schemas.microsoft.com/office/drawing/2014/main" id="{274B2780-292A-4BB0-C6EC-414C85DEC6F0}"/>
                  </a:ext>
                </a:extLst>
              </p:cNvPr>
              <p:cNvSpPr/>
              <p:nvPr/>
            </p:nvSpPr>
            <p:spPr>
              <a:xfrm>
                <a:off x="2397024" y="2045872"/>
                <a:ext cx="1254109" cy="413856"/>
              </a:xfrm>
              <a:prstGeom prst="flowChartTermina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Inicio</a:t>
                </a:r>
              </a:p>
            </p:txBody>
          </p:sp>
          <p:sp>
            <p:nvSpPr>
              <p:cNvPr id="21" name="Diagrama de flujo: decisión 20">
                <a:extLst>
                  <a:ext uri="{FF2B5EF4-FFF2-40B4-BE49-F238E27FC236}">
                    <a16:creationId xmlns:a16="http://schemas.microsoft.com/office/drawing/2014/main" id="{FE3E7E72-1F60-4615-32CF-09F6FEB3BE49}"/>
                  </a:ext>
                </a:extLst>
              </p:cNvPr>
              <p:cNvSpPr/>
              <p:nvPr/>
            </p:nvSpPr>
            <p:spPr>
              <a:xfrm>
                <a:off x="1797708" y="4342871"/>
                <a:ext cx="2452743" cy="1427958"/>
              </a:xfrm>
              <a:prstGeom prst="flowChartDecision">
                <a:avLst/>
              </a:prstGeom>
            </p:spPr>
            <p:style>
              <a:lnRef idx="2">
                <a:schemeClr val="accent5">
                  <a:shade val="50000"/>
                </a:schemeClr>
              </a:lnRef>
              <a:fillRef idx="1">
                <a:schemeClr val="accent5"/>
              </a:fillRef>
              <a:effectRef idx="0">
                <a:schemeClr val="accent5"/>
              </a:effectRef>
              <a:fontRef idx="minor">
                <a:schemeClr val="lt1"/>
              </a:fontRef>
            </p:style>
            <p:txBody>
              <a:bodyPr lIns="0" tIns="0" rIns="0" bIns="0" rtlCol="0" anchor="ctr" anchorCtr="0">
                <a:noAutofit/>
              </a:bodyPr>
              <a:lstStyle/>
              <a:p>
                <a:pPr algn="ctr"/>
                <a:r>
                  <a:rPr lang="es-MX" sz="1600" dirty="0"/>
                  <a:t>Repetir &lt;#veces&gt; </a:t>
                </a:r>
              </a:p>
            </p:txBody>
          </p:sp>
          <p:sp>
            <p:nvSpPr>
              <p:cNvPr id="22" name="Diagrama de flujo: proceso 21">
                <a:extLst>
                  <a:ext uri="{FF2B5EF4-FFF2-40B4-BE49-F238E27FC236}">
                    <a16:creationId xmlns:a16="http://schemas.microsoft.com/office/drawing/2014/main" id="{8A218763-3DB8-AD13-2935-B183D943165D}"/>
                  </a:ext>
                </a:extLst>
              </p:cNvPr>
              <p:cNvSpPr/>
              <p:nvPr/>
            </p:nvSpPr>
            <p:spPr>
              <a:xfrm>
                <a:off x="2203282" y="3455993"/>
                <a:ext cx="1641596" cy="465501"/>
              </a:xfrm>
              <a:prstGeom prst="flowChartProcess">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sz="1400" dirty="0"/>
                  <a:t>Instrucciones</a:t>
                </a:r>
              </a:p>
            </p:txBody>
          </p:sp>
          <p:sp>
            <p:nvSpPr>
              <p:cNvPr id="23" name="Diagrama de flujo: conector 22">
                <a:extLst>
                  <a:ext uri="{FF2B5EF4-FFF2-40B4-BE49-F238E27FC236}">
                    <a16:creationId xmlns:a16="http://schemas.microsoft.com/office/drawing/2014/main" id="{96444EB5-0479-269C-1B10-12FC5C40AB6D}"/>
                  </a:ext>
                </a:extLst>
              </p:cNvPr>
              <p:cNvSpPr/>
              <p:nvPr/>
            </p:nvSpPr>
            <p:spPr>
              <a:xfrm>
                <a:off x="2900642" y="2837207"/>
                <a:ext cx="246872" cy="246872"/>
              </a:xfrm>
              <a:prstGeom prst="flowChartConnec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MX"/>
              </a:p>
            </p:txBody>
          </p:sp>
          <p:cxnSp>
            <p:nvCxnSpPr>
              <p:cNvPr id="24" name="Conector recto de flecha 23">
                <a:extLst>
                  <a:ext uri="{FF2B5EF4-FFF2-40B4-BE49-F238E27FC236}">
                    <a16:creationId xmlns:a16="http://schemas.microsoft.com/office/drawing/2014/main" id="{231625FF-6EB8-ED2D-4D1D-D0B20DFCFAA3}"/>
                  </a:ext>
                </a:extLst>
              </p:cNvPr>
              <p:cNvCxnSpPr>
                <a:cxnSpLocks/>
                <a:stCxn id="20" idx="2"/>
                <a:endCxn id="23" idx="0"/>
              </p:cNvCxnSpPr>
              <p:nvPr/>
            </p:nvCxnSpPr>
            <p:spPr>
              <a:xfrm flipH="1">
                <a:off x="3024078" y="2459728"/>
                <a:ext cx="1" cy="377479"/>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cxnSp>
            <p:nvCxnSpPr>
              <p:cNvPr id="25" name="Conector recto 24">
                <a:extLst>
                  <a:ext uri="{FF2B5EF4-FFF2-40B4-BE49-F238E27FC236}">
                    <a16:creationId xmlns:a16="http://schemas.microsoft.com/office/drawing/2014/main" id="{B822AE56-2A83-B6A3-5801-616F743279EB}"/>
                  </a:ext>
                </a:extLst>
              </p:cNvPr>
              <p:cNvCxnSpPr>
                <a:cxnSpLocks/>
                <a:stCxn id="21" idx="3"/>
              </p:cNvCxnSpPr>
              <p:nvPr/>
            </p:nvCxnSpPr>
            <p:spPr>
              <a:xfrm>
                <a:off x="4250451" y="5056850"/>
                <a:ext cx="956250" cy="0"/>
              </a:xfrm>
              <a:prstGeom prst="line">
                <a:avLst/>
              </a:prstGeom>
              <a:ln w="25400"/>
            </p:spPr>
            <p:style>
              <a:lnRef idx="1">
                <a:schemeClr val="accent5"/>
              </a:lnRef>
              <a:fillRef idx="0">
                <a:schemeClr val="accent5"/>
              </a:fillRef>
              <a:effectRef idx="0">
                <a:schemeClr val="accent5"/>
              </a:effectRef>
              <a:fontRef idx="minor">
                <a:schemeClr val="tx1"/>
              </a:fontRef>
            </p:style>
          </p:cxnSp>
          <p:cxnSp>
            <p:nvCxnSpPr>
              <p:cNvPr id="26" name="Conector recto de flecha 25">
                <a:extLst>
                  <a:ext uri="{FF2B5EF4-FFF2-40B4-BE49-F238E27FC236}">
                    <a16:creationId xmlns:a16="http://schemas.microsoft.com/office/drawing/2014/main" id="{1B562A90-2725-DCEC-7BE0-915CF2233BF2}"/>
                  </a:ext>
                </a:extLst>
              </p:cNvPr>
              <p:cNvCxnSpPr>
                <a:cxnSpLocks/>
                <a:endCxn id="23" idx="6"/>
              </p:cNvCxnSpPr>
              <p:nvPr/>
            </p:nvCxnSpPr>
            <p:spPr>
              <a:xfrm flipH="1">
                <a:off x="3147514" y="2960643"/>
                <a:ext cx="2059187" cy="0"/>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sp>
            <p:nvSpPr>
              <p:cNvPr id="27" name="CuadroTexto 26">
                <a:extLst>
                  <a:ext uri="{FF2B5EF4-FFF2-40B4-BE49-F238E27FC236}">
                    <a16:creationId xmlns:a16="http://schemas.microsoft.com/office/drawing/2014/main" id="{C70F8DD8-8E70-2C18-5F1B-F28C593C7639}"/>
                  </a:ext>
                </a:extLst>
              </p:cNvPr>
              <p:cNvSpPr txBox="1"/>
              <p:nvPr/>
            </p:nvSpPr>
            <p:spPr>
              <a:xfrm>
                <a:off x="2367860" y="5596688"/>
                <a:ext cx="532783" cy="369333"/>
              </a:xfrm>
              <a:prstGeom prst="rect">
                <a:avLst/>
              </a:prstGeom>
              <a:noFill/>
            </p:spPr>
            <p:txBody>
              <a:bodyPr wrap="square" rtlCol="0">
                <a:spAutoFit/>
              </a:bodyPr>
              <a:lstStyle/>
              <a:p>
                <a:r>
                  <a:rPr lang="es-MX" dirty="0">
                    <a:latin typeface="Arial Rounded MT Bold" panose="020F0704030504030204" pitchFamily="34" charset="0"/>
                  </a:rPr>
                  <a:t>F</a:t>
                </a:r>
              </a:p>
            </p:txBody>
          </p:sp>
          <p:cxnSp>
            <p:nvCxnSpPr>
              <p:cNvPr id="28" name="Conector recto de flecha 27">
                <a:extLst>
                  <a:ext uri="{FF2B5EF4-FFF2-40B4-BE49-F238E27FC236}">
                    <a16:creationId xmlns:a16="http://schemas.microsoft.com/office/drawing/2014/main" id="{893F931A-E15F-A337-F67F-02C5E9C96A4F}"/>
                  </a:ext>
                </a:extLst>
              </p:cNvPr>
              <p:cNvCxnSpPr>
                <a:cxnSpLocks/>
                <a:stCxn id="23" idx="4"/>
                <a:endCxn id="22" idx="0"/>
              </p:cNvCxnSpPr>
              <p:nvPr/>
            </p:nvCxnSpPr>
            <p:spPr>
              <a:xfrm>
                <a:off x="3024078" y="3084079"/>
                <a:ext cx="2" cy="371914"/>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cxnSp>
            <p:nvCxnSpPr>
              <p:cNvPr id="29" name="Conector recto de flecha 28">
                <a:extLst>
                  <a:ext uri="{FF2B5EF4-FFF2-40B4-BE49-F238E27FC236}">
                    <a16:creationId xmlns:a16="http://schemas.microsoft.com/office/drawing/2014/main" id="{B2594DF3-73CC-0B92-525A-0A4F8525F5B9}"/>
                  </a:ext>
                </a:extLst>
              </p:cNvPr>
              <p:cNvCxnSpPr>
                <a:cxnSpLocks/>
                <a:stCxn id="22" idx="2"/>
                <a:endCxn id="21" idx="0"/>
              </p:cNvCxnSpPr>
              <p:nvPr/>
            </p:nvCxnSpPr>
            <p:spPr>
              <a:xfrm>
                <a:off x="3024080" y="3921494"/>
                <a:ext cx="0" cy="421377"/>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cxnSp>
            <p:nvCxnSpPr>
              <p:cNvPr id="30" name="Conector recto 29">
                <a:extLst>
                  <a:ext uri="{FF2B5EF4-FFF2-40B4-BE49-F238E27FC236}">
                    <a16:creationId xmlns:a16="http://schemas.microsoft.com/office/drawing/2014/main" id="{AE9DAB66-F018-BAF8-8AA6-BD04772AA2C2}"/>
                  </a:ext>
                </a:extLst>
              </p:cNvPr>
              <p:cNvCxnSpPr>
                <a:cxnSpLocks/>
              </p:cNvCxnSpPr>
              <p:nvPr/>
            </p:nvCxnSpPr>
            <p:spPr>
              <a:xfrm flipV="1">
                <a:off x="5209825" y="2960643"/>
                <a:ext cx="0" cy="2096207"/>
              </a:xfrm>
              <a:prstGeom prst="line">
                <a:avLst/>
              </a:prstGeom>
              <a:ln w="25400"/>
            </p:spPr>
            <p:style>
              <a:lnRef idx="1">
                <a:schemeClr val="accent5"/>
              </a:lnRef>
              <a:fillRef idx="0">
                <a:schemeClr val="accent5"/>
              </a:fillRef>
              <a:effectRef idx="0">
                <a:schemeClr val="accent5"/>
              </a:effectRef>
              <a:fontRef idx="minor">
                <a:schemeClr val="tx1"/>
              </a:fontRef>
            </p:style>
          </p:cxnSp>
        </p:grpSp>
        <p:sp>
          <p:nvSpPr>
            <p:cNvPr id="17" name="Diagrama de flujo: terminador 16">
              <a:extLst>
                <a:ext uri="{FF2B5EF4-FFF2-40B4-BE49-F238E27FC236}">
                  <a16:creationId xmlns:a16="http://schemas.microsoft.com/office/drawing/2014/main" id="{CF7B18A1-CEC5-AC85-F564-A7582325ED07}"/>
                </a:ext>
              </a:extLst>
            </p:cNvPr>
            <p:cNvSpPr/>
            <p:nvPr/>
          </p:nvSpPr>
          <p:spPr>
            <a:xfrm>
              <a:off x="3180434" y="6355236"/>
              <a:ext cx="1254109" cy="413856"/>
            </a:xfrm>
            <a:prstGeom prst="flowChartTermina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Fin</a:t>
              </a:r>
            </a:p>
          </p:txBody>
        </p:sp>
        <p:cxnSp>
          <p:nvCxnSpPr>
            <p:cNvPr id="18" name="Conector recto de flecha 17">
              <a:extLst>
                <a:ext uri="{FF2B5EF4-FFF2-40B4-BE49-F238E27FC236}">
                  <a16:creationId xmlns:a16="http://schemas.microsoft.com/office/drawing/2014/main" id="{ABC3B6C1-1CF1-4C1A-9FC5-ADC2FA2AD48D}"/>
                </a:ext>
              </a:extLst>
            </p:cNvPr>
            <p:cNvCxnSpPr>
              <a:cxnSpLocks/>
              <a:stCxn id="21" idx="2"/>
              <a:endCxn id="17" idx="0"/>
            </p:cNvCxnSpPr>
            <p:nvPr/>
          </p:nvCxnSpPr>
          <p:spPr>
            <a:xfrm flipH="1">
              <a:off x="3807489" y="6016455"/>
              <a:ext cx="2" cy="338781"/>
            </a:xfrm>
            <a:prstGeom prst="straightConnector1">
              <a:avLst/>
            </a:prstGeom>
            <a:ln w="25400">
              <a:tailEnd type="triangle"/>
            </a:ln>
          </p:spPr>
          <p:style>
            <a:lnRef idx="1">
              <a:schemeClr val="accent5"/>
            </a:lnRef>
            <a:fillRef idx="0">
              <a:schemeClr val="accent5"/>
            </a:fillRef>
            <a:effectRef idx="0">
              <a:schemeClr val="accent5"/>
            </a:effectRef>
            <a:fontRef idx="minor">
              <a:schemeClr val="tx1"/>
            </a:fontRef>
          </p:style>
        </p:cxnSp>
        <p:sp>
          <p:nvSpPr>
            <p:cNvPr id="19" name="CuadroTexto 18">
              <a:extLst>
                <a:ext uri="{FF2B5EF4-FFF2-40B4-BE49-F238E27FC236}">
                  <a16:creationId xmlns:a16="http://schemas.microsoft.com/office/drawing/2014/main" id="{869DB454-C7F9-6CB1-3BDB-6256DEAD94EC}"/>
                </a:ext>
              </a:extLst>
            </p:cNvPr>
            <p:cNvSpPr txBox="1"/>
            <p:nvPr/>
          </p:nvSpPr>
          <p:spPr>
            <a:xfrm>
              <a:off x="4960519" y="4793461"/>
              <a:ext cx="532783" cy="369333"/>
            </a:xfrm>
            <a:prstGeom prst="rect">
              <a:avLst/>
            </a:prstGeom>
            <a:noFill/>
          </p:spPr>
          <p:txBody>
            <a:bodyPr wrap="square" rtlCol="0">
              <a:spAutoFit/>
            </a:bodyPr>
            <a:lstStyle/>
            <a:p>
              <a:r>
                <a:rPr lang="es-MX" dirty="0">
                  <a:latin typeface="Arial Rounded MT Bold" panose="020F0704030504030204" pitchFamily="34" charset="0"/>
                </a:rPr>
                <a:t>V</a:t>
              </a:r>
            </a:p>
          </p:txBody>
        </p:sp>
      </p:grpSp>
      <p:pic>
        <p:nvPicPr>
          <p:cNvPr id="31" name="Imagen 30">
            <a:extLst>
              <a:ext uri="{FF2B5EF4-FFF2-40B4-BE49-F238E27FC236}">
                <a16:creationId xmlns:a16="http://schemas.microsoft.com/office/drawing/2014/main" id="{B4F49B79-B93A-D761-744F-D705BE124D46}"/>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994340" y="3636513"/>
            <a:ext cx="1724998" cy="900000"/>
          </a:xfrm>
          <a:prstGeom prst="rect">
            <a:avLst/>
          </a:prstGeom>
        </p:spPr>
      </p:pic>
    </p:spTree>
    <p:extLst>
      <p:ext uri="{BB962C8B-B14F-4D97-AF65-F5344CB8AC3E}">
        <p14:creationId xmlns:p14="http://schemas.microsoft.com/office/powerpoint/2010/main" val="3644677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E92A83-227A-C8FA-0B5B-D75F3719A2B3}"/>
              </a:ext>
            </a:extLst>
          </p:cNvPr>
          <p:cNvSpPr>
            <a:spLocks noGrp="1"/>
          </p:cNvSpPr>
          <p:nvPr>
            <p:ph type="title"/>
          </p:nvPr>
        </p:nvSpPr>
        <p:spPr/>
        <p:txBody>
          <a:bodyPr/>
          <a:lstStyle/>
          <a:p>
            <a:r>
              <a:rPr lang="es-MX" dirty="0"/>
              <a:t>Electricidad </a:t>
            </a:r>
          </a:p>
        </p:txBody>
      </p:sp>
      <p:sp>
        <p:nvSpPr>
          <p:cNvPr id="3" name="Marcador de contenido 2">
            <a:extLst>
              <a:ext uri="{FF2B5EF4-FFF2-40B4-BE49-F238E27FC236}">
                <a16:creationId xmlns:a16="http://schemas.microsoft.com/office/drawing/2014/main" id="{D89B5D06-D4B0-1385-B15C-96702A7D0CCC}"/>
              </a:ext>
            </a:extLst>
          </p:cNvPr>
          <p:cNvSpPr>
            <a:spLocks noGrp="1"/>
          </p:cNvSpPr>
          <p:nvPr>
            <p:ph idx="1"/>
          </p:nvPr>
        </p:nvSpPr>
        <p:spPr/>
        <p:txBody>
          <a:bodyPr/>
          <a:lstStyle/>
          <a:p>
            <a:r>
              <a:rPr lang="es-MX" dirty="0"/>
              <a:t>Es la disciplina que estudia los fenómenos producidos por el movimiento y la interacción entre cargas eléctricas de los cuerpos. Es una fuerza que resulta de la atracción o repulsión entre las partículas que contienen carga eléctrica positiva y negativa. Las partículas con cargas eléctricas iguales se repelen, y las partículas con cargas eléctricas opuestas se atraen.</a:t>
            </a:r>
          </a:p>
          <a:p>
            <a:endParaRPr lang="es-MX" dirty="0"/>
          </a:p>
        </p:txBody>
      </p:sp>
      <p:pic>
        <p:nvPicPr>
          <p:cNvPr id="4" name="Imagen 3" descr="Fondo negro con letras blancas&#10;&#10;Descripción generada automáticamente">
            <a:extLst>
              <a:ext uri="{FF2B5EF4-FFF2-40B4-BE49-F238E27FC236}">
                <a16:creationId xmlns:a16="http://schemas.microsoft.com/office/drawing/2014/main" id="{40D9E803-73C0-4910-11FA-0C3972D0BC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5047" y="3341289"/>
            <a:ext cx="8161905" cy="2685714"/>
          </a:xfrm>
          <a:prstGeom prst="rect">
            <a:avLst/>
          </a:prstGeom>
        </p:spPr>
      </p:pic>
    </p:spTree>
    <p:extLst>
      <p:ext uri="{BB962C8B-B14F-4D97-AF65-F5344CB8AC3E}">
        <p14:creationId xmlns:p14="http://schemas.microsoft.com/office/powerpoint/2010/main" val="3960199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3000"/>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ABFA80-D6E5-6477-0CF9-EE422DD54CC4}"/>
              </a:ext>
            </a:extLst>
          </p:cNvPr>
          <p:cNvSpPr>
            <a:spLocks noGrp="1"/>
          </p:cNvSpPr>
          <p:nvPr>
            <p:ph type="title"/>
          </p:nvPr>
        </p:nvSpPr>
        <p:spPr/>
        <p:txBody>
          <a:bodyPr/>
          <a:lstStyle/>
          <a:p>
            <a:r>
              <a:rPr lang="es-MX" dirty="0"/>
              <a:t>Importancia </a:t>
            </a:r>
          </a:p>
        </p:txBody>
      </p:sp>
      <p:sp>
        <p:nvSpPr>
          <p:cNvPr id="3" name="Marcador de contenido 2">
            <a:extLst>
              <a:ext uri="{FF2B5EF4-FFF2-40B4-BE49-F238E27FC236}">
                <a16:creationId xmlns:a16="http://schemas.microsoft.com/office/drawing/2014/main" id="{D8490CE3-54BE-AD75-D4DC-00F4F9322AC3}"/>
              </a:ext>
            </a:extLst>
          </p:cNvPr>
          <p:cNvSpPr>
            <a:spLocks noGrp="1"/>
          </p:cNvSpPr>
          <p:nvPr>
            <p:ph idx="1"/>
          </p:nvPr>
        </p:nvSpPr>
        <p:spPr/>
        <p:txBody>
          <a:bodyPr/>
          <a:lstStyle/>
          <a:p>
            <a:r>
              <a:rPr lang="es-MX" dirty="0"/>
              <a:t>Estamos acostumbrados a convivir con fenómenos eléctricos tanto naturales (los relámpagos, la electricidad estática, etc.) como los artificiales (la iluminación de nuestros hogares, el funcionamiento de los electrodomésticos, maquinas eléctricas, etc.).</a:t>
            </a:r>
          </a:p>
          <a:p>
            <a:r>
              <a:rPr lang="es-MX" dirty="0"/>
              <a:t>En la sociedad actual, constituye una parte importante de todos y cada uno de los aspectos de la vida. Cuando nos falta nos damos cuenta de cómo nuestra vida gira en torno a ella.</a:t>
            </a:r>
          </a:p>
          <a:p>
            <a:r>
              <a:rPr lang="es-MX" dirty="0"/>
              <a:t>Sin la electricidad no habrían podido desarrollarse la mayor parte de los avances técnicos que disfrutamos y el tipo de vida que llevaríamos sería completamente distinto.</a:t>
            </a:r>
          </a:p>
          <a:p>
            <a:endParaRPr lang="es-MX" dirty="0"/>
          </a:p>
        </p:txBody>
      </p:sp>
      <p:pic>
        <p:nvPicPr>
          <p:cNvPr id="7" name="Imagen 6" descr="Imagen que contiene aire condicionado, aparato, computadora&#10;&#10;Descripción generada automáticamente">
            <a:extLst>
              <a:ext uri="{FF2B5EF4-FFF2-40B4-BE49-F238E27FC236}">
                <a16:creationId xmlns:a16="http://schemas.microsoft.com/office/drawing/2014/main" id="{09B6A926-0A0C-9DED-D902-5F7F69AC5C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3294" y="4622286"/>
            <a:ext cx="2131671" cy="1898725"/>
          </a:xfrm>
          <a:prstGeom prst="rect">
            <a:avLst/>
          </a:prstGeom>
        </p:spPr>
      </p:pic>
      <p:pic>
        <p:nvPicPr>
          <p:cNvPr id="9" name="Imagen 8" descr="Una pantalla de una computadora&#10;&#10;Descripción generada automáticamente">
            <a:extLst>
              <a:ext uri="{FF2B5EF4-FFF2-40B4-BE49-F238E27FC236}">
                <a16:creationId xmlns:a16="http://schemas.microsoft.com/office/drawing/2014/main" id="{B653E845-D2B1-A901-B286-0A347167BF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17651" y="4622286"/>
            <a:ext cx="2382714" cy="1898725"/>
          </a:xfrm>
          <a:prstGeom prst="rect">
            <a:avLst/>
          </a:prstGeom>
        </p:spPr>
      </p:pic>
      <p:pic>
        <p:nvPicPr>
          <p:cNvPr id="12" name="Imagen 11" descr="Icono&#10;&#10;Descripción generada automáticamente con confianza baja">
            <a:extLst>
              <a:ext uri="{FF2B5EF4-FFF2-40B4-BE49-F238E27FC236}">
                <a16:creationId xmlns:a16="http://schemas.microsoft.com/office/drawing/2014/main" id="{AA3224F7-B5AB-4FD5-A6CE-B79993A1FA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20244" y="4622286"/>
            <a:ext cx="1916221" cy="1916221"/>
          </a:xfrm>
          <a:prstGeom prst="rect">
            <a:avLst/>
          </a:prstGeom>
        </p:spPr>
      </p:pic>
    </p:spTree>
    <p:extLst>
      <p:ext uri="{BB962C8B-B14F-4D97-AF65-F5344CB8AC3E}">
        <p14:creationId xmlns:p14="http://schemas.microsoft.com/office/powerpoint/2010/main" val="10413581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B995A1-1A26-5928-5BA0-0DC423B6F122}"/>
              </a:ext>
            </a:extLst>
          </p:cNvPr>
          <p:cNvSpPr>
            <a:spLocks noGrp="1"/>
          </p:cNvSpPr>
          <p:nvPr>
            <p:ph type="title"/>
          </p:nvPr>
        </p:nvSpPr>
        <p:spPr/>
        <p:txBody>
          <a:bodyPr/>
          <a:lstStyle/>
          <a:p>
            <a:r>
              <a:rPr lang="es-MX" dirty="0"/>
              <a:t>Corriente eléctrica directa</a:t>
            </a:r>
          </a:p>
        </p:txBody>
      </p:sp>
      <p:sp>
        <p:nvSpPr>
          <p:cNvPr id="3" name="Marcador de contenido 2">
            <a:extLst>
              <a:ext uri="{FF2B5EF4-FFF2-40B4-BE49-F238E27FC236}">
                <a16:creationId xmlns:a16="http://schemas.microsoft.com/office/drawing/2014/main" id="{F8E4BBC9-F20B-0B56-542C-38968EAD4A63}"/>
              </a:ext>
            </a:extLst>
          </p:cNvPr>
          <p:cNvSpPr>
            <a:spLocks noGrp="1"/>
          </p:cNvSpPr>
          <p:nvPr>
            <p:ph idx="1"/>
          </p:nvPr>
        </p:nvSpPr>
        <p:spPr/>
        <p:txBody>
          <a:bodyPr/>
          <a:lstStyle/>
          <a:p>
            <a:r>
              <a:rPr lang="es-MX" dirty="0"/>
              <a:t>Es un flujo de cargas eléctricas que circulan siempre en la misma dirección. Mantiene su valor de tensión constante y sin cambio de polaridad. La corriente circula del polo positivo al polo negativo.</a:t>
            </a:r>
          </a:p>
          <a:p>
            <a:endParaRPr lang="es-MX" dirty="0"/>
          </a:p>
        </p:txBody>
      </p:sp>
      <p:pic>
        <p:nvPicPr>
          <p:cNvPr id="4" name="Imagen 3">
            <a:extLst>
              <a:ext uri="{FF2B5EF4-FFF2-40B4-BE49-F238E27FC236}">
                <a16:creationId xmlns:a16="http://schemas.microsoft.com/office/drawing/2014/main" id="{18321FBD-675D-8E03-91E2-E4B4F1FA85A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53765" y="3209161"/>
            <a:ext cx="4449383" cy="1974638"/>
          </a:xfrm>
          <a:prstGeom prst="rect">
            <a:avLst/>
          </a:prstGeom>
          <a:noFill/>
          <a:ln>
            <a:noFill/>
          </a:ln>
        </p:spPr>
      </p:pic>
      <p:pic>
        <p:nvPicPr>
          <p:cNvPr id="34" name="Imagen 33" descr="Interfaz de usuario gráfica&#10;&#10;Descripción generada automáticamente">
            <a:extLst>
              <a:ext uri="{FF2B5EF4-FFF2-40B4-BE49-F238E27FC236}">
                <a16:creationId xmlns:a16="http://schemas.microsoft.com/office/drawing/2014/main" id="{F04294F1-E7AD-9C5D-2DCA-D6FCE956AD3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9217" y="2627543"/>
            <a:ext cx="4449383" cy="3137874"/>
          </a:xfrm>
          <a:prstGeom prst="rect">
            <a:avLst/>
          </a:prstGeom>
        </p:spPr>
      </p:pic>
    </p:spTree>
    <p:extLst>
      <p:ext uri="{BB962C8B-B14F-4D97-AF65-F5344CB8AC3E}">
        <p14:creationId xmlns:p14="http://schemas.microsoft.com/office/powerpoint/2010/main" val="436229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B995A1-1A26-5928-5BA0-0DC423B6F122}"/>
              </a:ext>
            </a:extLst>
          </p:cNvPr>
          <p:cNvSpPr>
            <a:spLocks noGrp="1"/>
          </p:cNvSpPr>
          <p:nvPr>
            <p:ph type="title"/>
          </p:nvPr>
        </p:nvSpPr>
        <p:spPr/>
        <p:txBody>
          <a:bodyPr/>
          <a:lstStyle/>
          <a:p>
            <a:r>
              <a:rPr lang="es-MX" dirty="0"/>
              <a:t>Corriente eléctrica alterna</a:t>
            </a:r>
          </a:p>
        </p:txBody>
      </p:sp>
      <p:sp>
        <p:nvSpPr>
          <p:cNvPr id="3" name="Marcador de contenido 2">
            <a:extLst>
              <a:ext uri="{FF2B5EF4-FFF2-40B4-BE49-F238E27FC236}">
                <a16:creationId xmlns:a16="http://schemas.microsoft.com/office/drawing/2014/main" id="{F8E4BBC9-F20B-0B56-542C-38968EAD4A63}"/>
              </a:ext>
            </a:extLst>
          </p:cNvPr>
          <p:cNvSpPr>
            <a:spLocks noGrp="1"/>
          </p:cNvSpPr>
          <p:nvPr>
            <p:ph idx="1"/>
          </p:nvPr>
        </p:nvSpPr>
        <p:spPr/>
        <p:txBody>
          <a:bodyPr/>
          <a:lstStyle/>
          <a:p>
            <a:r>
              <a:rPr lang="es-MX" dirty="0"/>
              <a:t>Es un flujo de cargas eléctricas que, a la mitad del tiempo, circulan en un sentido y, a la otra mitad en sentido opuesto. Su tensión varía al igual que su polaridad.</a:t>
            </a:r>
          </a:p>
          <a:p>
            <a:endParaRPr lang="es-MX" dirty="0"/>
          </a:p>
        </p:txBody>
      </p:sp>
      <p:pic>
        <p:nvPicPr>
          <p:cNvPr id="34" name="Imagen 33">
            <a:extLst>
              <a:ext uri="{FF2B5EF4-FFF2-40B4-BE49-F238E27FC236}">
                <a16:creationId xmlns:a16="http://schemas.microsoft.com/office/drawing/2014/main" id="{16ADE6DE-85ED-305D-189A-D8078CC33179}"/>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80213" y="2826763"/>
            <a:ext cx="4031571" cy="3007541"/>
          </a:xfrm>
          <a:prstGeom prst="rect">
            <a:avLst/>
          </a:prstGeom>
          <a:noFill/>
          <a:ln>
            <a:noFill/>
          </a:ln>
        </p:spPr>
      </p:pic>
    </p:spTree>
    <p:extLst>
      <p:ext uri="{BB962C8B-B14F-4D97-AF65-F5344CB8AC3E}">
        <p14:creationId xmlns:p14="http://schemas.microsoft.com/office/powerpoint/2010/main" val="18784279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CFC090-B11C-C4AA-B29D-812C037E809E}"/>
              </a:ext>
            </a:extLst>
          </p:cNvPr>
          <p:cNvSpPr>
            <a:spLocks noGrp="1"/>
          </p:cNvSpPr>
          <p:nvPr>
            <p:ph type="title"/>
          </p:nvPr>
        </p:nvSpPr>
        <p:spPr/>
        <p:txBody>
          <a:bodyPr/>
          <a:lstStyle/>
          <a:p>
            <a:r>
              <a:rPr lang="es-MX" dirty="0"/>
              <a:t>Voltaje </a:t>
            </a:r>
          </a:p>
        </p:txBody>
      </p:sp>
      <p:sp>
        <p:nvSpPr>
          <p:cNvPr id="3" name="Marcador de contenido 2">
            <a:extLst>
              <a:ext uri="{FF2B5EF4-FFF2-40B4-BE49-F238E27FC236}">
                <a16:creationId xmlns:a16="http://schemas.microsoft.com/office/drawing/2014/main" id="{0176D94A-C806-7F80-382A-3783DE458E3E}"/>
              </a:ext>
            </a:extLst>
          </p:cNvPr>
          <p:cNvSpPr>
            <a:spLocks noGrp="1"/>
          </p:cNvSpPr>
          <p:nvPr>
            <p:ph idx="1"/>
          </p:nvPr>
        </p:nvSpPr>
        <p:spPr/>
        <p:txBody>
          <a:bodyPr/>
          <a:lstStyle/>
          <a:p>
            <a:r>
              <a:rPr lang="es-MX" dirty="0"/>
              <a:t>Es una magnitud física que impulsa a las cargas eléctricas a lo largo de un conductor, en un circuito eléctrico cerrado, provocando el flujo de una corriente.</a:t>
            </a:r>
          </a:p>
          <a:p>
            <a:endParaRPr lang="es-MX" dirty="0"/>
          </a:p>
        </p:txBody>
      </p:sp>
      <p:grpSp>
        <p:nvGrpSpPr>
          <p:cNvPr id="4" name="Grupo 3">
            <a:extLst>
              <a:ext uri="{FF2B5EF4-FFF2-40B4-BE49-F238E27FC236}">
                <a16:creationId xmlns:a16="http://schemas.microsoft.com/office/drawing/2014/main" id="{C61D5F9B-A489-08EF-04BA-B2218900470C}"/>
              </a:ext>
            </a:extLst>
          </p:cNvPr>
          <p:cNvGrpSpPr/>
          <p:nvPr/>
        </p:nvGrpSpPr>
        <p:grpSpPr>
          <a:xfrm>
            <a:off x="1405963" y="2324717"/>
            <a:ext cx="9081089" cy="3543579"/>
            <a:chOff x="2606228" y="2866860"/>
            <a:chExt cx="9081089" cy="3543579"/>
          </a:xfrm>
        </p:grpSpPr>
        <p:grpSp>
          <p:nvGrpSpPr>
            <p:cNvPr id="5" name="Grupo 4">
              <a:extLst>
                <a:ext uri="{FF2B5EF4-FFF2-40B4-BE49-F238E27FC236}">
                  <a16:creationId xmlns:a16="http://schemas.microsoft.com/office/drawing/2014/main" id="{CEDF046E-EA99-81E7-7B02-E602F1C9CF8B}"/>
                </a:ext>
              </a:extLst>
            </p:cNvPr>
            <p:cNvGrpSpPr/>
            <p:nvPr/>
          </p:nvGrpSpPr>
          <p:grpSpPr>
            <a:xfrm>
              <a:off x="2606228" y="3211104"/>
              <a:ext cx="6665364" cy="2190965"/>
              <a:chOff x="564776" y="2151529"/>
              <a:chExt cx="9177184" cy="3016623"/>
            </a:xfrm>
          </p:grpSpPr>
          <p:grpSp>
            <p:nvGrpSpPr>
              <p:cNvPr id="9" name="Grupo 8">
                <a:extLst>
                  <a:ext uri="{FF2B5EF4-FFF2-40B4-BE49-F238E27FC236}">
                    <a16:creationId xmlns:a16="http://schemas.microsoft.com/office/drawing/2014/main" id="{A3E447E5-4EFD-370A-D306-C29C1A6324F7}"/>
                  </a:ext>
                </a:extLst>
              </p:cNvPr>
              <p:cNvGrpSpPr/>
              <p:nvPr/>
            </p:nvGrpSpPr>
            <p:grpSpPr>
              <a:xfrm>
                <a:off x="1021976" y="2151529"/>
                <a:ext cx="8252026" cy="3016623"/>
                <a:chOff x="1021976" y="2151529"/>
                <a:chExt cx="8252026" cy="3016623"/>
              </a:xfrm>
            </p:grpSpPr>
            <p:pic>
              <p:nvPicPr>
                <p:cNvPr id="12" name="Imagen 11">
                  <a:extLst>
                    <a:ext uri="{FF2B5EF4-FFF2-40B4-BE49-F238E27FC236}">
                      <a16:creationId xmlns:a16="http://schemas.microsoft.com/office/drawing/2014/main" id="{913EEC26-64A4-A23C-715C-9A1754B0547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671859" y="3245823"/>
                  <a:ext cx="1658093" cy="1712330"/>
                </a:xfrm>
                <a:prstGeom prst="rect">
                  <a:avLst/>
                </a:prstGeom>
              </p:spPr>
            </p:pic>
            <p:sp>
              <p:nvSpPr>
                <p:cNvPr id="13" name="Elipse 12">
                  <a:extLst>
                    <a:ext uri="{FF2B5EF4-FFF2-40B4-BE49-F238E27FC236}">
                      <a16:creationId xmlns:a16="http://schemas.microsoft.com/office/drawing/2014/main" id="{D015CC0B-53D5-4687-681F-B0889F40C1DC}"/>
                    </a:ext>
                  </a:extLst>
                </p:cNvPr>
                <p:cNvSpPr/>
                <p:nvPr/>
              </p:nvSpPr>
              <p:spPr>
                <a:xfrm>
                  <a:off x="4340710" y="3462901"/>
                  <a:ext cx="540000" cy="5400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14" name="Conector recto 13">
                  <a:extLst>
                    <a:ext uri="{FF2B5EF4-FFF2-40B4-BE49-F238E27FC236}">
                      <a16:creationId xmlns:a16="http://schemas.microsoft.com/office/drawing/2014/main" id="{8BC9C1B5-1DE0-8B60-E453-7567DA0DC258}"/>
                    </a:ext>
                  </a:extLst>
                </p:cNvPr>
                <p:cNvCxnSpPr>
                  <a:cxnSpLocks/>
                </p:cNvCxnSpPr>
                <p:nvPr/>
              </p:nvCxnSpPr>
              <p:spPr>
                <a:xfrm>
                  <a:off x="1021976" y="3065929"/>
                  <a:ext cx="8252026"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Conector recto 14">
                  <a:extLst>
                    <a:ext uri="{FF2B5EF4-FFF2-40B4-BE49-F238E27FC236}">
                      <a16:creationId xmlns:a16="http://schemas.microsoft.com/office/drawing/2014/main" id="{0E8CBB7F-74AC-D9A9-C129-16B6CE4DF222}"/>
                    </a:ext>
                  </a:extLst>
                </p:cNvPr>
                <p:cNvCxnSpPr>
                  <a:cxnSpLocks/>
                </p:cNvCxnSpPr>
                <p:nvPr/>
              </p:nvCxnSpPr>
              <p:spPr>
                <a:xfrm>
                  <a:off x="1021976" y="5168152"/>
                  <a:ext cx="8252026"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Signo más 15">
                  <a:extLst>
                    <a:ext uri="{FF2B5EF4-FFF2-40B4-BE49-F238E27FC236}">
                      <a16:creationId xmlns:a16="http://schemas.microsoft.com/office/drawing/2014/main" id="{CC4BECA3-8269-D1C6-F97D-16F7BFC3253A}"/>
                    </a:ext>
                  </a:extLst>
                </p:cNvPr>
                <p:cNvSpPr/>
                <p:nvPr/>
              </p:nvSpPr>
              <p:spPr>
                <a:xfrm>
                  <a:off x="1021976" y="2151529"/>
                  <a:ext cx="914400" cy="914400"/>
                </a:xfrm>
                <a:prstGeom prst="mathPlus">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7" name="Rectángulo 16">
                  <a:extLst>
                    <a:ext uri="{FF2B5EF4-FFF2-40B4-BE49-F238E27FC236}">
                      <a16:creationId xmlns:a16="http://schemas.microsoft.com/office/drawing/2014/main" id="{EABCDF65-7FCF-A4B9-5B96-3C0D845010CA}"/>
                    </a:ext>
                  </a:extLst>
                </p:cNvPr>
                <p:cNvSpPr/>
                <p:nvPr/>
              </p:nvSpPr>
              <p:spPr>
                <a:xfrm>
                  <a:off x="8607028" y="2502213"/>
                  <a:ext cx="666974" cy="21303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18" name="Conector recto de flecha 17">
                  <a:extLst>
                    <a:ext uri="{FF2B5EF4-FFF2-40B4-BE49-F238E27FC236}">
                      <a16:creationId xmlns:a16="http://schemas.microsoft.com/office/drawing/2014/main" id="{07058C55-BE6A-DF07-336E-78FFD7C736E1}"/>
                    </a:ext>
                  </a:extLst>
                </p:cNvPr>
                <p:cNvCxnSpPr>
                  <a:cxnSpLocks/>
                </p:cNvCxnSpPr>
                <p:nvPr/>
              </p:nvCxnSpPr>
              <p:spPr>
                <a:xfrm>
                  <a:off x="4975668" y="3732901"/>
                  <a:ext cx="489018" cy="0"/>
                </a:xfrm>
                <a:prstGeom prst="straightConnector1">
                  <a:avLst/>
                </a:prstGeom>
                <a:ln w="508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10" name="Elipse 9">
                <a:extLst>
                  <a:ext uri="{FF2B5EF4-FFF2-40B4-BE49-F238E27FC236}">
                    <a16:creationId xmlns:a16="http://schemas.microsoft.com/office/drawing/2014/main" id="{80D7E45D-6E83-8A17-5800-607F13247EC4}"/>
                  </a:ext>
                </a:extLst>
              </p:cNvPr>
              <p:cNvSpPr/>
              <p:nvPr/>
            </p:nvSpPr>
            <p:spPr>
              <a:xfrm>
                <a:off x="8827560" y="3065929"/>
                <a:ext cx="914400" cy="2102223"/>
              </a:xfrm>
              <a:prstGeom prst="ellipse">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 name="Arco 10">
                <a:extLst>
                  <a:ext uri="{FF2B5EF4-FFF2-40B4-BE49-F238E27FC236}">
                    <a16:creationId xmlns:a16="http://schemas.microsoft.com/office/drawing/2014/main" id="{34C068C3-07EE-DC54-9F9C-50611F80DA75}"/>
                  </a:ext>
                </a:extLst>
              </p:cNvPr>
              <p:cNvSpPr/>
              <p:nvPr/>
            </p:nvSpPr>
            <p:spPr>
              <a:xfrm>
                <a:off x="564776" y="3065929"/>
                <a:ext cx="914400" cy="2102222"/>
              </a:xfrm>
              <a:prstGeom prst="arc">
                <a:avLst>
                  <a:gd name="adj1" fmla="val 5261179"/>
                  <a:gd name="adj2" fmla="val 16159075"/>
                </a:avLst>
              </a:prstGeom>
              <a:ln w="50800"/>
            </p:spPr>
            <p:style>
              <a:lnRef idx="1">
                <a:schemeClr val="dk1"/>
              </a:lnRef>
              <a:fillRef idx="0">
                <a:schemeClr val="dk1"/>
              </a:fillRef>
              <a:effectRef idx="0">
                <a:schemeClr val="dk1"/>
              </a:effectRef>
              <a:fontRef idx="minor">
                <a:schemeClr val="tx1"/>
              </a:fontRef>
            </p:style>
            <p:txBody>
              <a:bodyPr rtlCol="0" anchor="ctr"/>
              <a:lstStyle/>
              <a:p>
                <a:pPr algn="ctr"/>
                <a:endParaRPr lang="es-MX"/>
              </a:p>
            </p:txBody>
          </p:sp>
        </p:grpSp>
        <p:sp>
          <p:nvSpPr>
            <p:cNvPr id="6" name="Globo: línea doblada con barra de énfasis 5">
              <a:extLst>
                <a:ext uri="{FF2B5EF4-FFF2-40B4-BE49-F238E27FC236}">
                  <a16:creationId xmlns:a16="http://schemas.microsoft.com/office/drawing/2014/main" id="{D47EA66F-15C0-BA82-D3B5-4B333E2503EC}"/>
                </a:ext>
              </a:extLst>
            </p:cNvPr>
            <p:cNvSpPr/>
            <p:nvPr/>
          </p:nvSpPr>
          <p:spPr>
            <a:xfrm>
              <a:off x="6538574" y="2866860"/>
              <a:ext cx="1118795" cy="344244"/>
            </a:xfrm>
            <a:prstGeom prst="accentCallout2">
              <a:avLst>
                <a:gd name="adj1" fmla="val 64226"/>
                <a:gd name="adj2" fmla="val -7462"/>
                <a:gd name="adj3" fmla="val 66964"/>
                <a:gd name="adj4" fmla="val -55083"/>
                <a:gd name="adj5" fmla="val 323637"/>
                <a:gd name="adj6" fmla="val -13807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Voltaje</a:t>
              </a:r>
            </a:p>
          </p:txBody>
        </p:sp>
        <p:sp>
          <p:nvSpPr>
            <p:cNvPr id="7" name="Globo: línea doblada con barra de énfasis 6">
              <a:extLst>
                <a:ext uri="{FF2B5EF4-FFF2-40B4-BE49-F238E27FC236}">
                  <a16:creationId xmlns:a16="http://schemas.microsoft.com/office/drawing/2014/main" id="{17ED6C58-1518-3F8A-9AF9-584B237C552C}"/>
                </a:ext>
              </a:extLst>
            </p:cNvPr>
            <p:cNvSpPr/>
            <p:nvPr/>
          </p:nvSpPr>
          <p:spPr>
            <a:xfrm>
              <a:off x="7599628" y="6066195"/>
              <a:ext cx="1118795" cy="344244"/>
            </a:xfrm>
            <a:prstGeom prst="accentCallout2">
              <a:avLst>
                <a:gd name="adj1" fmla="val 64226"/>
                <a:gd name="adj2" fmla="val -7462"/>
                <a:gd name="adj3" fmla="val 66964"/>
                <a:gd name="adj4" fmla="val -55083"/>
                <a:gd name="adj5" fmla="val -439374"/>
                <a:gd name="adj6" fmla="val -17279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Cargas</a:t>
              </a:r>
            </a:p>
          </p:txBody>
        </p:sp>
        <p:sp>
          <p:nvSpPr>
            <p:cNvPr id="8" name="Globo: línea doblada con barra de énfasis 7">
              <a:extLst>
                <a:ext uri="{FF2B5EF4-FFF2-40B4-BE49-F238E27FC236}">
                  <a16:creationId xmlns:a16="http://schemas.microsoft.com/office/drawing/2014/main" id="{5353D223-BAC3-2B13-3300-880FF3EB649F}"/>
                </a:ext>
              </a:extLst>
            </p:cNvPr>
            <p:cNvSpPr/>
            <p:nvPr/>
          </p:nvSpPr>
          <p:spPr>
            <a:xfrm>
              <a:off x="10332763" y="4905304"/>
              <a:ext cx="1354554" cy="344244"/>
            </a:xfrm>
            <a:prstGeom prst="accentCallout2">
              <a:avLst>
                <a:gd name="adj1" fmla="val 64226"/>
                <a:gd name="adj2" fmla="val -7462"/>
                <a:gd name="adj3" fmla="val 66964"/>
                <a:gd name="adj4" fmla="val -38405"/>
                <a:gd name="adj5" fmla="val -107614"/>
                <a:gd name="adj6" fmla="val -10044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MX" dirty="0"/>
                <a:t>Conductor</a:t>
              </a:r>
            </a:p>
          </p:txBody>
        </p:sp>
      </p:grpSp>
    </p:spTree>
    <p:extLst>
      <p:ext uri="{BB962C8B-B14F-4D97-AF65-F5344CB8AC3E}">
        <p14:creationId xmlns:p14="http://schemas.microsoft.com/office/powerpoint/2010/main" val="4057501823"/>
      </p:ext>
    </p:extLst>
  </p:cSld>
  <p:clrMapOvr>
    <a:masterClrMapping/>
  </p:clrMapOvr>
</p:sld>
</file>

<file path=ppt/theme/theme1.xml><?xml version="1.0" encoding="utf-8"?>
<a:theme xmlns:a="http://schemas.openxmlformats.org/drawingml/2006/main" name="Tema de Office">
  <a:themeElements>
    <a:clrScheme name="Naran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Personalizado 1">
      <a:majorFont>
        <a:latin typeface="Trebuchet MS"/>
        <a:ea typeface=""/>
        <a:cs typeface=""/>
      </a:majorFont>
      <a:minorFont>
        <a:latin typeface="Trebuchet M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785</TotalTime>
  <Words>1405</Words>
  <Application>Microsoft Office PowerPoint</Application>
  <PresentationFormat>Panorámica</PresentationFormat>
  <Paragraphs>196</Paragraphs>
  <Slides>40</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40</vt:i4>
      </vt:variant>
    </vt:vector>
  </HeadingPairs>
  <TitlesOfParts>
    <vt:vector size="45" baseType="lpstr">
      <vt:lpstr>Arial</vt:lpstr>
      <vt:lpstr>Arial Rounded MT Bold</vt:lpstr>
      <vt:lpstr>Times New Roman</vt:lpstr>
      <vt:lpstr>Trebuchet MS</vt:lpstr>
      <vt:lpstr>Tema de Office</vt:lpstr>
      <vt:lpstr>INTRODUCCIÓN GENERAL</vt:lpstr>
      <vt:lpstr>Contenido </vt:lpstr>
      <vt:lpstr>Aprendizaje </vt:lpstr>
      <vt:lpstr>Introducción </vt:lpstr>
      <vt:lpstr>Electricidad </vt:lpstr>
      <vt:lpstr>Importancia </vt:lpstr>
      <vt:lpstr>Corriente eléctrica directa</vt:lpstr>
      <vt:lpstr>Corriente eléctrica alterna</vt:lpstr>
      <vt:lpstr>Voltaje </vt:lpstr>
      <vt:lpstr>Resistencia </vt:lpstr>
      <vt:lpstr>Circuito eléctrico</vt:lpstr>
      <vt:lpstr>Conductores eléctricos</vt:lpstr>
      <vt:lpstr>Aislantes eléctricos</vt:lpstr>
      <vt:lpstr>Electrónica  </vt:lpstr>
      <vt:lpstr>Importancia </vt:lpstr>
      <vt:lpstr>Sistema electrónico</vt:lpstr>
      <vt:lpstr>Sensores </vt:lpstr>
      <vt:lpstr>Ejemplos  </vt:lpstr>
      <vt:lpstr>Actuadores </vt:lpstr>
      <vt:lpstr>Ejemplos </vt:lpstr>
      <vt:lpstr>Procesamiento de señal</vt:lpstr>
      <vt:lpstr>Señales electrónicas</vt:lpstr>
      <vt:lpstr>Señal digital</vt:lpstr>
      <vt:lpstr>Señal analógica</vt:lpstr>
      <vt:lpstr>Programación</vt:lpstr>
      <vt:lpstr>Importancia </vt:lpstr>
      <vt:lpstr>Instrucciones </vt:lpstr>
      <vt:lpstr>Algoritmo </vt:lpstr>
      <vt:lpstr>Programa </vt:lpstr>
      <vt:lpstr>Lenguaje de programación</vt:lpstr>
      <vt:lpstr>Lenguaje de alto nivel</vt:lpstr>
      <vt:lpstr>Lenguaje máquina</vt:lpstr>
      <vt:lpstr>Variables </vt:lpstr>
      <vt:lpstr>Variable digital</vt:lpstr>
      <vt:lpstr>Variable análoga </vt:lpstr>
      <vt:lpstr>Constante </vt:lpstr>
      <vt:lpstr>Operadores de comparación </vt:lpstr>
      <vt:lpstr>Operadores aritméticos</vt:lpstr>
      <vt:lpstr>Condicionales </vt:lpstr>
      <vt:lpstr>Ciclos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Alumbrado Público</dc:title>
  <dc:creator>usuario</dc:creator>
  <cp:lastModifiedBy>TRUJILLO LOPEZ BERNARDO</cp:lastModifiedBy>
  <cp:revision>157</cp:revision>
  <dcterms:created xsi:type="dcterms:W3CDTF">2017-08-15T18:33:09Z</dcterms:created>
  <dcterms:modified xsi:type="dcterms:W3CDTF">2022-08-23T20:11:25Z</dcterms:modified>
</cp:coreProperties>
</file>